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BrushScript" panose="02020500000000000000" pitchFamily="18" charset="0"/>
      <p:boldItalic r:id="rId3"/>
    </p:embeddedFont>
    <p:embeddedFont>
      <p:font typeface="Dancing Script Bold" panose="020B0604020202020204" charset="0"/>
      <p:regular r:id="rId4"/>
    </p:embeddedFont>
    <p:embeddedFont>
      <p:font typeface="Muli Bold" panose="020B0604020202020204" charset="0"/>
      <p:regular r:id="rId5"/>
    </p:embeddedFont>
    <p:embeddedFont>
      <p:font typeface="Muli Heavy" panose="020B0604020202020204" charset="0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577" autoAdjust="0"/>
  </p:normalViewPr>
  <p:slideViewPr>
    <p:cSldViewPr>
      <p:cViewPr varScale="1">
        <p:scale>
          <a:sx n="52" d="100"/>
          <a:sy n="52" d="100"/>
        </p:scale>
        <p:origin x="10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5" Type="http://schemas.openxmlformats.org/officeDocument/2006/relationships/font" Target="fonts/font3.fntdata"/><Relationship Id="rId10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796623">
            <a:off x="150553" y="7519095"/>
            <a:ext cx="700194" cy="1000278"/>
          </a:xfrm>
          <a:custGeom>
            <a:avLst/>
            <a:gdLst/>
            <a:ahLst/>
            <a:cxnLst/>
            <a:rect l="l" t="t" r="r" b="b"/>
            <a:pathLst>
              <a:path w="700194" h="1000278">
                <a:moveTo>
                  <a:pt x="0" y="0"/>
                </a:moveTo>
                <a:lnTo>
                  <a:pt x="700194" y="0"/>
                </a:lnTo>
                <a:lnTo>
                  <a:pt x="700194" y="1000277"/>
                </a:lnTo>
                <a:lnTo>
                  <a:pt x="0" y="100027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-19262" y="8796001"/>
            <a:ext cx="679039" cy="970056"/>
          </a:xfrm>
          <a:custGeom>
            <a:avLst/>
            <a:gdLst/>
            <a:ahLst/>
            <a:cxnLst/>
            <a:rect l="l" t="t" r="r" b="b"/>
            <a:pathLst>
              <a:path w="679039" h="970056">
                <a:moveTo>
                  <a:pt x="0" y="0"/>
                </a:moveTo>
                <a:lnTo>
                  <a:pt x="679039" y="0"/>
                </a:lnTo>
                <a:lnTo>
                  <a:pt x="679039" y="970055"/>
                </a:lnTo>
                <a:lnTo>
                  <a:pt x="0" y="9700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214905">
            <a:off x="814223" y="8792426"/>
            <a:ext cx="647597" cy="2327962"/>
          </a:xfrm>
          <a:custGeom>
            <a:avLst/>
            <a:gdLst/>
            <a:ahLst/>
            <a:cxnLst/>
            <a:rect l="l" t="t" r="r" b="b"/>
            <a:pathLst>
              <a:path w="647597" h="2327962">
                <a:moveTo>
                  <a:pt x="0" y="0"/>
                </a:moveTo>
                <a:lnTo>
                  <a:pt x="647597" y="0"/>
                </a:lnTo>
                <a:lnTo>
                  <a:pt x="647597" y="2327962"/>
                </a:lnTo>
                <a:lnTo>
                  <a:pt x="0" y="2327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20257" y="7962116"/>
            <a:ext cx="1967093" cy="1470274"/>
            <a:chOff x="0" y="0"/>
            <a:chExt cx="2514180" cy="187918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2477350" cy="1834735"/>
            </a:xfrm>
            <a:custGeom>
              <a:avLst/>
              <a:gdLst/>
              <a:ahLst/>
              <a:cxnLst/>
              <a:rect l="l" t="t" r="r" b="b"/>
              <a:pathLst>
                <a:path w="2477350" h="1834735">
                  <a:moveTo>
                    <a:pt x="2540" y="1804255"/>
                  </a:moveTo>
                  <a:cubicBezTo>
                    <a:pt x="0" y="1813145"/>
                    <a:pt x="5080" y="1819495"/>
                    <a:pt x="18152" y="1820765"/>
                  </a:cubicBezTo>
                  <a:cubicBezTo>
                    <a:pt x="33190" y="1822035"/>
                    <a:pt x="46347" y="1822035"/>
                    <a:pt x="61384" y="1822035"/>
                  </a:cubicBezTo>
                  <a:cubicBezTo>
                    <a:pt x="121533" y="1823305"/>
                    <a:pt x="181682" y="1823305"/>
                    <a:pt x="243710" y="1824575"/>
                  </a:cubicBezTo>
                  <a:cubicBezTo>
                    <a:pt x="277544" y="1825845"/>
                    <a:pt x="311377" y="1827115"/>
                    <a:pt x="343331" y="1828385"/>
                  </a:cubicBezTo>
                  <a:cubicBezTo>
                    <a:pt x="399721" y="1829655"/>
                    <a:pt x="454230" y="1829655"/>
                    <a:pt x="510620" y="1830925"/>
                  </a:cubicBezTo>
                  <a:cubicBezTo>
                    <a:pt x="533175" y="1830925"/>
                    <a:pt x="553852" y="1830925"/>
                    <a:pt x="576407" y="1829655"/>
                  </a:cubicBezTo>
                  <a:cubicBezTo>
                    <a:pt x="585806" y="1829655"/>
                    <a:pt x="597084" y="1828385"/>
                    <a:pt x="606482" y="1828385"/>
                  </a:cubicBezTo>
                  <a:cubicBezTo>
                    <a:pt x="644075" y="1829655"/>
                    <a:pt x="1395933" y="1820765"/>
                    <a:pt x="1433526" y="1822035"/>
                  </a:cubicBezTo>
                  <a:cubicBezTo>
                    <a:pt x="1486156" y="1823305"/>
                    <a:pt x="1630889" y="1823305"/>
                    <a:pt x="1683519" y="1823305"/>
                  </a:cubicBezTo>
                  <a:cubicBezTo>
                    <a:pt x="1704195" y="1823305"/>
                    <a:pt x="1722992" y="1822035"/>
                    <a:pt x="1743668" y="1822035"/>
                  </a:cubicBezTo>
                  <a:lnTo>
                    <a:pt x="1845169" y="1825845"/>
                  </a:lnTo>
                  <a:cubicBezTo>
                    <a:pt x="1918475" y="1828385"/>
                    <a:pt x="1989901" y="1825845"/>
                    <a:pt x="2063208" y="1829655"/>
                  </a:cubicBezTo>
                  <a:cubicBezTo>
                    <a:pt x="2185384" y="1834735"/>
                    <a:pt x="2309441" y="1828385"/>
                    <a:pt x="2412580" y="1833465"/>
                  </a:cubicBezTo>
                  <a:cubicBezTo>
                    <a:pt x="2432900" y="1834735"/>
                    <a:pt x="2453220" y="1833465"/>
                    <a:pt x="2476080" y="1833465"/>
                  </a:cubicBezTo>
                  <a:lnTo>
                    <a:pt x="2476080" y="1773775"/>
                  </a:lnTo>
                  <a:cubicBezTo>
                    <a:pt x="2474810" y="1705878"/>
                    <a:pt x="2473540" y="1639659"/>
                    <a:pt x="2473540" y="1569301"/>
                  </a:cubicBezTo>
                  <a:cubicBezTo>
                    <a:pt x="2473540" y="1487906"/>
                    <a:pt x="2477350" y="1405132"/>
                    <a:pt x="2471000" y="1323738"/>
                  </a:cubicBezTo>
                  <a:cubicBezTo>
                    <a:pt x="2463380" y="1269934"/>
                    <a:pt x="2451950" y="209047"/>
                    <a:pt x="2451950" y="155243"/>
                  </a:cubicBezTo>
                  <a:cubicBezTo>
                    <a:pt x="2449410" y="117995"/>
                    <a:pt x="2448140" y="79367"/>
                    <a:pt x="2445600" y="42119"/>
                  </a:cubicBezTo>
                  <a:cubicBezTo>
                    <a:pt x="2445600" y="31082"/>
                    <a:pt x="2444330" y="20046"/>
                    <a:pt x="2443060" y="6350"/>
                  </a:cubicBezTo>
                  <a:cubicBezTo>
                    <a:pt x="2432900" y="3810"/>
                    <a:pt x="2424010" y="2540"/>
                    <a:pt x="2413850" y="1270"/>
                  </a:cubicBezTo>
                  <a:cubicBezTo>
                    <a:pt x="2406230" y="0"/>
                    <a:pt x="2398610" y="1270"/>
                    <a:pt x="2392260" y="1270"/>
                  </a:cubicBezTo>
                  <a:lnTo>
                    <a:pt x="8754" y="6350"/>
                  </a:lnTo>
                  <a:lnTo>
                    <a:pt x="2540" y="180425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2453220" cy="1824575"/>
            </a:xfrm>
            <a:custGeom>
              <a:avLst/>
              <a:gdLst/>
              <a:ahLst/>
              <a:cxnLst/>
              <a:rect l="l" t="t" r="r" b="b"/>
              <a:pathLst>
                <a:path w="2453220" h="1824575">
                  <a:moveTo>
                    <a:pt x="2453220" y="1824575"/>
                  </a:moveTo>
                  <a:lnTo>
                    <a:pt x="0" y="1816955"/>
                  </a:lnTo>
                  <a:lnTo>
                    <a:pt x="0" y="646718"/>
                  </a:lnTo>
                  <a:lnTo>
                    <a:pt x="7620" y="20320"/>
                  </a:lnTo>
                  <a:lnTo>
                    <a:pt x="1225240" y="0"/>
                  </a:lnTo>
                  <a:lnTo>
                    <a:pt x="2431630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482430" cy="1851245"/>
            </a:xfrm>
            <a:custGeom>
              <a:avLst/>
              <a:gdLst/>
              <a:ahLst/>
              <a:cxnLst/>
              <a:rect l="l" t="t" r="r" b="b"/>
              <a:pathLst>
                <a:path w="2482430" h="1851245">
                  <a:moveTo>
                    <a:pt x="2448140" y="21590"/>
                  </a:moveTo>
                  <a:cubicBezTo>
                    <a:pt x="2449410" y="34290"/>
                    <a:pt x="2449410" y="44450"/>
                    <a:pt x="2450680" y="54839"/>
                  </a:cubicBezTo>
                  <a:cubicBezTo>
                    <a:pt x="2453220" y="92087"/>
                    <a:pt x="2454490" y="130715"/>
                    <a:pt x="2457030" y="167963"/>
                  </a:cubicBezTo>
                  <a:cubicBezTo>
                    <a:pt x="2457030" y="221767"/>
                    <a:pt x="2469730" y="1282654"/>
                    <a:pt x="2476080" y="1336457"/>
                  </a:cubicBezTo>
                  <a:cubicBezTo>
                    <a:pt x="2482430" y="1417852"/>
                    <a:pt x="2478620" y="1500626"/>
                    <a:pt x="2478620" y="1582020"/>
                  </a:cubicBezTo>
                  <a:cubicBezTo>
                    <a:pt x="2478620" y="1653758"/>
                    <a:pt x="2479890" y="1719977"/>
                    <a:pt x="2481160" y="1790285"/>
                  </a:cubicBezTo>
                  <a:lnTo>
                    <a:pt x="2481160" y="1849975"/>
                  </a:lnTo>
                  <a:cubicBezTo>
                    <a:pt x="2458300" y="1849975"/>
                    <a:pt x="2437980" y="1851245"/>
                    <a:pt x="2417660" y="1849975"/>
                  </a:cubicBezTo>
                  <a:cubicBezTo>
                    <a:pt x="2296841" y="1844895"/>
                    <a:pt x="2172785" y="1851245"/>
                    <a:pt x="2050608" y="1846165"/>
                  </a:cubicBezTo>
                  <a:cubicBezTo>
                    <a:pt x="1977302" y="1842355"/>
                    <a:pt x="1905875" y="1844895"/>
                    <a:pt x="1832569" y="1842355"/>
                  </a:cubicBezTo>
                  <a:lnTo>
                    <a:pt x="1731068" y="1838545"/>
                  </a:lnTo>
                  <a:cubicBezTo>
                    <a:pt x="1710392" y="1838545"/>
                    <a:pt x="1691595" y="1839815"/>
                    <a:pt x="1670919" y="1839815"/>
                  </a:cubicBezTo>
                  <a:cubicBezTo>
                    <a:pt x="1618289" y="1838545"/>
                    <a:pt x="1473556" y="1839815"/>
                    <a:pt x="1420926" y="1838545"/>
                  </a:cubicBezTo>
                  <a:cubicBezTo>
                    <a:pt x="1383333" y="1837275"/>
                    <a:pt x="631475" y="1846165"/>
                    <a:pt x="593882" y="1844895"/>
                  </a:cubicBezTo>
                  <a:cubicBezTo>
                    <a:pt x="584484" y="1844895"/>
                    <a:pt x="573206" y="1846165"/>
                    <a:pt x="563808" y="1846165"/>
                  </a:cubicBezTo>
                  <a:cubicBezTo>
                    <a:pt x="541252" y="1846165"/>
                    <a:pt x="520576" y="1847435"/>
                    <a:pt x="498020" y="1847435"/>
                  </a:cubicBezTo>
                  <a:cubicBezTo>
                    <a:pt x="441631" y="1847435"/>
                    <a:pt x="387121" y="1846165"/>
                    <a:pt x="330731" y="1844895"/>
                  </a:cubicBezTo>
                  <a:cubicBezTo>
                    <a:pt x="296898" y="1843625"/>
                    <a:pt x="263064" y="1842355"/>
                    <a:pt x="231110" y="1841085"/>
                  </a:cubicBezTo>
                  <a:cubicBezTo>
                    <a:pt x="170962" y="1839815"/>
                    <a:pt x="110813" y="1838545"/>
                    <a:pt x="48785" y="1838545"/>
                  </a:cubicBezTo>
                  <a:cubicBezTo>
                    <a:pt x="38100" y="1838545"/>
                    <a:pt x="29210" y="1838545"/>
                    <a:pt x="19050" y="1837275"/>
                  </a:cubicBezTo>
                  <a:cubicBezTo>
                    <a:pt x="10160" y="1836005"/>
                    <a:pt x="5080" y="1829655"/>
                    <a:pt x="7620" y="1820765"/>
                  </a:cubicBezTo>
                  <a:cubicBezTo>
                    <a:pt x="16510" y="1788956"/>
                    <a:pt x="12700" y="1754467"/>
                    <a:pt x="11430" y="1718598"/>
                  </a:cubicBezTo>
                  <a:cubicBezTo>
                    <a:pt x="10160" y="1645481"/>
                    <a:pt x="6350" y="1573743"/>
                    <a:pt x="7620" y="1500626"/>
                  </a:cubicBezTo>
                  <a:cubicBezTo>
                    <a:pt x="5080" y="1409575"/>
                    <a:pt x="0" y="282467"/>
                    <a:pt x="7620" y="190036"/>
                  </a:cubicBezTo>
                  <a:cubicBezTo>
                    <a:pt x="8890" y="172102"/>
                    <a:pt x="7620" y="152788"/>
                    <a:pt x="8890" y="134854"/>
                  </a:cubicBezTo>
                  <a:cubicBezTo>
                    <a:pt x="10160" y="105883"/>
                    <a:pt x="12700" y="7415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822" y="30480"/>
                    <a:pt x="93896" y="29210"/>
                  </a:cubicBezTo>
                  <a:cubicBezTo>
                    <a:pt x="144647" y="25400"/>
                    <a:pt x="195397" y="22860"/>
                    <a:pt x="248027" y="20320"/>
                  </a:cubicBezTo>
                  <a:cubicBezTo>
                    <a:pt x="283740" y="17780"/>
                    <a:pt x="319454" y="16510"/>
                    <a:pt x="353287" y="13970"/>
                  </a:cubicBezTo>
                  <a:cubicBezTo>
                    <a:pt x="387121" y="11430"/>
                    <a:pt x="422834" y="8890"/>
                    <a:pt x="456668" y="8890"/>
                  </a:cubicBezTo>
                  <a:cubicBezTo>
                    <a:pt x="494261" y="7620"/>
                    <a:pt x="531854" y="10160"/>
                    <a:pt x="569447" y="8890"/>
                  </a:cubicBezTo>
                  <a:cubicBezTo>
                    <a:pt x="616438" y="8890"/>
                    <a:pt x="1467917" y="6350"/>
                    <a:pt x="1514909" y="5080"/>
                  </a:cubicBezTo>
                  <a:cubicBezTo>
                    <a:pt x="1560020" y="3810"/>
                    <a:pt x="1605132" y="2540"/>
                    <a:pt x="1652123" y="2540"/>
                  </a:cubicBezTo>
                  <a:cubicBezTo>
                    <a:pt x="1729188" y="1270"/>
                    <a:pt x="1804374" y="0"/>
                    <a:pt x="1881440" y="0"/>
                  </a:cubicBezTo>
                  <a:cubicBezTo>
                    <a:pt x="1913394" y="0"/>
                    <a:pt x="1947227" y="2540"/>
                    <a:pt x="1979181" y="2540"/>
                  </a:cubicBezTo>
                  <a:cubicBezTo>
                    <a:pt x="2067525" y="3810"/>
                    <a:pt x="2157748" y="5080"/>
                    <a:pt x="2246091" y="7620"/>
                  </a:cubicBezTo>
                  <a:cubicBezTo>
                    <a:pt x="2293082" y="8890"/>
                    <a:pt x="2340073" y="12700"/>
                    <a:pt x="2387065" y="16510"/>
                  </a:cubicBezTo>
                  <a:lnTo>
                    <a:pt x="2417660" y="16510"/>
                  </a:lnTo>
                  <a:cubicBezTo>
                    <a:pt x="2429090" y="17780"/>
                    <a:pt x="2437980" y="20320"/>
                    <a:pt x="2448140" y="21590"/>
                  </a:cubicBezTo>
                  <a:close/>
                  <a:moveTo>
                    <a:pt x="2458300" y="1833465"/>
                  </a:moveTo>
                  <a:cubicBezTo>
                    <a:pt x="2459570" y="1816955"/>
                    <a:pt x="2460840" y="1804255"/>
                    <a:pt x="2460840" y="1791555"/>
                  </a:cubicBezTo>
                  <a:cubicBezTo>
                    <a:pt x="2459570" y="1713080"/>
                    <a:pt x="2458300" y="1639962"/>
                    <a:pt x="2458300" y="1561327"/>
                  </a:cubicBezTo>
                  <a:cubicBezTo>
                    <a:pt x="2458300" y="1525458"/>
                    <a:pt x="2460840" y="1489590"/>
                    <a:pt x="2459570" y="1453721"/>
                  </a:cubicBezTo>
                  <a:cubicBezTo>
                    <a:pt x="2459570" y="1420611"/>
                    <a:pt x="2458300" y="1386122"/>
                    <a:pt x="2457030" y="1353012"/>
                  </a:cubicBezTo>
                  <a:cubicBezTo>
                    <a:pt x="2451950" y="1301968"/>
                    <a:pt x="2440520" y="245219"/>
                    <a:pt x="2440520" y="194175"/>
                  </a:cubicBezTo>
                  <a:cubicBezTo>
                    <a:pt x="2437980" y="151409"/>
                    <a:pt x="2435440" y="107262"/>
                    <a:pt x="2432900" y="64496"/>
                  </a:cubicBezTo>
                  <a:cubicBezTo>
                    <a:pt x="2431630" y="44450"/>
                    <a:pt x="2430360" y="43180"/>
                    <a:pt x="2413380" y="41910"/>
                  </a:cubicBezTo>
                  <a:cubicBezTo>
                    <a:pt x="2407741" y="41910"/>
                    <a:pt x="2403981" y="41910"/>
                    <a:pt x="2398342" y="40640"/>
                  </a:cubicBezTo>
                  <a:cubicBezTo>
                    <a:pt x="2351351" y="36830"/>
                    <a:pt x="2302480" y="31750"/>
                    <a:pt x="2255489" y="30480"/>
                  </a:cubicBezTo>
                  <a:cubicBezTo>
                    <a:pt x="2140831" y="26670"/>
                    <a:pt x="2024293" y="25400"/>
                    <a:pt x="1909634" y="22860"/>
                  </a:cubicBezTo>
                  <a:lnTo>
                    <a:pt x="1774300" y="22860"/>
                  </a:lnTo>
                  <a:cubicBezTo>
                    <a:pt x="1714151" y="22860"/>
                    <a:pt x="1654002" y="22860"/>
                    <a:pt x="1595733" y="24130"/>
                  </a:cubicBezTo>
                  <a:cubicBezTo>
                    <a:pt x="1544983" y="25400"/>
                    <a:pt x="689744" y="29210"/>
                    <a:pt x="638993" y="29210"/>
                  </a:cubicBezTo>
                  <a:cubicBezTo>
                    <a:pt x="556289" y="29210"/>
                    <a:pt x="473585" y="26670"/>
                    <a:pt x="390880" y="33020"/>
                  </a:cubicBezTo>
                  <a:cubicBezTo>
                    <a:pt x="347648" y="36830"/>
                    <a:pt x="306296" y="36830"/>
                    <a:pt x="264944" y="38100"/>
                  </a:cubicBezTo>
                  <a:cubicBezTo>
                    <a:pt x="193517" y="41910"/>
                    <a:pt x="122091" y="45720"/>
                    <a:pt x="50664" y="50800"/>
                  </a:cubicBezTo>
                  <a:cubicBezTo>
                    <a:pt x="36830" y="50800"/>
                    <a:pt x="34290" y="53459"/>
                    <a:pt x="33020" y="70014"/>
                  </a:cubicBezTo>
                  <a:cubicBezTo>
                    <a:pt x="31750" y="94846"/>
                    <a:pt x="31750" y="119679"/>
                    <a:pt x="30480" y="144511"/>
                  </a:cubicBezTo>
                  <a:cubicBezTo>
                    <a:pt x="29210" y="185898"/>
                    <a:pt x="26670" y="225905"/>
                    <a:pt x="25400" y="267292"/>
                  </a:cubicBezTo>
                  <a:cubicBezTo>
                    <a:pt x="20320" y="311438"/>
                    <a:pt x="26670" y="1390261"/>
                    <a:pt x="29210" y="1434407"/>
                  </a:cubicBezTo>
                  <a:cubicBezTo>
                    <a:pt x="29210" y="1481312"/>
                    <a:pt x="29210" y="1529597"/>
                    <a:pt x="30480" y="1576502"/>
                  </a:cubicBezTo>
                  <a:cubicBezTo>
                    <a:pt x="30480" y="1610991"/>
                    <a:pt x="33020" y="1645481"/>
                    <a:pt x="33020" y="1679970"/>
                  </a:cubicBezTo>
                  <a:cubicBezTo>
                    <a:pt x="33020" y="1717218"/>
                    <a:pt x="33020" y="1754467"/>
                    <a:pt x="31750" y="1791555"/>
                  </a:cubicBezTo>
                  <a:lnTo>
                    <a:pt x="31750" y="1801715"/>
                  </a:lnTo>
                  <a:cubicBezTo>
                    <a:pt x="31750" y="1811875"/>
                    <a:pt x="35560" y="1815685"/>
                    <a:pt x="44450" y="1815685"/>
                  </a:cubicBezTo>
                  <a:cubicBezTo>
                    <a:pt x="67581" y="1815685"/>
                    <a:pt x="93896" y="1816955"/>
                    <a:pt x="118331" y="1816955"/>
                  </a:cubicBezTo>
                  <a:cubicBezTo>
                    <a:pt x="154045" y="1816955"/>
                    <a:pt x="191638" y="1814415"/>
                    <a:pt x="227351" y="1816955"/>
                  </a:cubicBezTo>
                  <a:cubicBezTo>
                    <a:pt x="285620" y="1820765"/>
                    <a:pt x="343889" y="1823305"/>
                    <a:pt x="402158" y="1822035"/>
                  </a:cubicBezTo>
                  <a:cubicBezTo>
                    <a:pt x="439751" y="1820765"/>
                    <a:pt x="475464" y="1823305"/>
                    <a:pt x="513057" y="1823305"/>
                  </a:cubicBezTo>
                  <a:cubicBezTo>
                    <a:pt x="567567" y="1823305"/>
                    <a:pt x="622077" y="1822035"/>
                    <a:pt x="676586" y="1823305"/>
                  </a:cubicBezTo>
                  <a:cubicBezTo>
                    <a:pt x="757411" y="1824575"/>
                    <a:pt x="1644604" y="1814415"/>
                    <a:pt x="1727309" y="1816955"/>
                  </a:cubicBezTo>
                  <a:cubicBezTo>
                    <a:pt x="1763022" y="1818225"/>
                    <a:pt x="1798735" y="1819496"/>
                    <a:pt x="1832569" y="1819496"/>
                  </a:cubicBezTo>
                  <a:cubicBezTo>
                    <a:pt x="1894597" y="1822035"/>
                    <a:pt x="1954746" y="1818225"/>
                    <a:pt x="2016774" y="1822035"/>
                  </a:cubicBezTo>
                  <a:cubicBezTo>
                    <a:pt x="2067525" y="1824575"/>
                    <a:pt x="2118275" y="1824575"/>
                    <a:pt x="2169026" y="1827115"/>
                  </a:cubicBezTo>
                  <a:cubicBezTo>
                    <a:pt x="2244211" y="1830925"/>
                    <a:pt x="2319397" y="1833465"/>
                    <a:pt x="2394583" y="1834735"/>
                  </a:cubicBezTo>
                  <a:cubicBezTo>
                    <a:pt x="2420200" y="1834735"/>
                    <a:pt x="2437980" y="1833465"/>
                    <a:pt x="2458300" y="1833465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sp>
        <p:nvSpPr>
          <p:cNvPr id="9" name="Freeform 9"/>
          <p:cNvSpPr/>
          <p:nvPr/>
        </p:nvSpPr>
        <p:spPr>
          <a:xfrm rot="4227907">
            <a:off x="16489781" y="7798917"/>
            <a:ext cx="1612629" cy="3907251"/>
          </a:xfrm>
          <a:custGeom>
            <a:avLst/>
            <a:gdLst/>
            <a:ahLst/>
            <a:cxnLst/>
            <a:rect l="l" t="t" r="r" b="b"/>
            <a:pathLst>
              <a:path w="1612629" h="3907251">
                <a:moveTo>
                  <a:pt x="0" y="0"/>
                </a:moveTo>
                <a:lnTo>
                  <a:pt x="1612629" y="0"/>
                </a:lnTo>
                <a:lnTo>
                  <a:pt x="1612629" y="3907251"/>
                </a:lnTo>
                <a:lnTo>
                  <a:pt x="0" y="3907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513607" y="7960936"/>
            <a:ext cx="15065971" cy="1704083"/>
            <a:chOff x="0" y="0"/>
            <a:chExt cx="20087961" cy="1962190"/>
          </a:xfrm>
        </p:grpSpPr>
        <p:grpSp>
          <p:nvGrpSpPr>
            <p:cNvPr id="11" name="Group 11"/>
            <p:cNvGrpSpPr/>
            <p:nvPr/>
          </p:nvGrpSpPr>
          <p:grpSpPr>
            <a:xfrm>
              <a:off x="4079368" y="0"/>
              <a:ext cx="3770489" cy="1962190"/>
              <a:chOff x="0" y="0"/>
              <a:chExt cx="3614352" cy="188093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3770489" cy="1962190"/>
              <a:chOff x="0" y="0"/>
              <a:chExt cx="3614352" cy="188093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8158736" y="0"/>
              <a:ext cx="3770489" cy="1962190"/>
              <a:chOff x="0" y="0"/>
              <a:chExt cx="3614352" cy="188093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12238104" y="0"/>
              <a:ext cx="3770489" cy="1962190"/>
              <a:chOff x="0" y="0"/>
              <a:chExt cx="3614352" cy="188093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16317472" y="0"/>
              <a:ext cx="3770489" cy="1962190"/>
              <a:chOff x="0" y="0"/>
              <a:chExt cx="3614352" cy="188093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</p:grpSp>
      <p:grpSp>
        <p:nvGrpSpPr>
          <p:cNvPr id="31" name="Group 31"/>
          <p:cNvGrpSpPr/>
          <p:nvPr/>
        </p:nvGrpSpPr>
        <p:grpSpPr>
          <a:xfrm>
            <a:off x="320257" y="2829377"/>
            <a:ext cx="1967093" cy="1470274"/>
            <a:chOff x="0" y="0"/>
            <a:chExt cx="2514180" cy="1879185"/>
          </a:xfrm>
        </p:grpSpPr>
        <p:sp>
          <p:nvSpPr>
            <p:cNvPr id="32" name="Freeform 32"/>
            <p:cNvSpPr/>
            <p:nvPr/>
          </p:nvSpPr>
          <p:spPr>
            <a:xfrm>
              <a:off x="38100" y="44450"/>
              <a:ext cx="2477350" cy="1834735"/>
            </a:xfrm>
            <a:custGeom>
              <a:avLst/>
              <a:gdLst/>
              <a:ahLst/>
              <a:cxnLst/>
              <a:rect l="l" t="t" r="r" b="b"/>
              <a:pathLst>
                <a:path w="2477350" h="1834735">
                  <a:moveTo>
                    <a:pt x="2540" y="1804255"/>
                  </a:moveTo>
                  <a:cubicBezTo>
                    <a:pt x="0" y="1813145"/>
                    <a:pt x="5080" y="1819495"/>
                    <a:pt x="18152" y="1820765"/>
                  </a:cubicBezTo>
                  <a:cubicBezTo>
                    <a:pt x="33190" y="1822035"/>
                    <a:pt x="46347" y="1822035"/>
                    <a:pt x="61384" y="1822035"/>
                  </a:cubicBezTo>
                  <a:cubicBezTo>
                    <a:pt x="121533" y="1823305"/>
                    <a:pt x="181682" y="1823305"/>
                    <a:pt x="243710" y="1824575"/>
                  </a:cubicBezTo>
                  <a:cubicBezTo>
                    <a:pt x="277544" y="1825845"/>
                    <a:pt x="311377" y="1827115"/>
                    <a:pt x="343331" y="1828385"/>
                  </a:cubicBezTo>
                  <a:cubicBezTo>
                    <a:pt x="399721" y="1829655"/>
                    <a:pt x="454230" y="1829655"/>
                    <a:pt x="510620" y="1830925"/>
                  </a:cubicBezTo>
                  <a:cubicBezTo>
                    <a:pt x="533175" y="1830925"/>
                    <a:pt x="553852" y="1830925"/>
                    <a:pt x="576407" y="1829655"/>
                  </a:cubicBezTo>
                  <a:cubicBezTo>
                    <a:pt x="585806" y="1829655"/>
                    <a:pt x="597084" y="1828385"/>
                    <a:pt x="606482" y="1828385"/>
                  </a:cubicBezTo>
                  <a:cubicBezTo>
                    <a:pt x="644075" y="1829655"/>
                    <a:pt x="1395933" y="1820765"/>
                    <a:pt x="1433526" y="1822035"/>
                  </a:cubicBezTo>
                  <a:cubicBezTo>
                    <a:pt x="1486156" y="1823305"/>
                    <a:pt x="1630889" y="1823305"/>
                    <a:pt x="1683519" y="1823305"/>
                  </a:cubicBezTo>
                  <a:cubicBezTo>
                    <a:pt x="1704195" y="1823305"/>
                    <a:pt x="1722992" y="1822035"/>
                    <a:pt x="1743668" y="1822035"/>
                  </a:cubicBezTo>
                  <a:lnTo>
                    <a:pt x="1845169" y="1825845"/>
                  </a:lnTo>
                  <a:cubicBezTo>
                    <a:pt x="1918475" y="1828385"/>
                    <a:pt x="1989901" y="1825845"/>
                    <a:pt x="2063208" y="1829655"/>
                  </a:cubicBezTo>
                  <a:cubicBezTo>
                    <a:pt x="2185384" y="1834735"/>
                    <a:pt x="2309441" y="1828385"/>
                    <a:pt x="2412580" y="1833465"/>
                  </a:cubicBezTo>
                  <a:cubicBezTo>
                    <a:pt x="2432900" y="1834735"/>
                    <a:pt x="2453220" y="1833465"/>
                    <a:pt x="2476080" y="1833465"/>
                  </a:cubicBezTo>
                  <a:lnTo>
                    <a:pt x="2476080" y="1773775"/>
                  </a:lnTo>
                  <a:cubicBezTo>
                    <a:pt x="2474810" y="1705878"/>
                    <a:pt x="2473540" y="1639659"/>
                    <a:pt x="2473540" y="1569301"/>
                  </a:cubicBezTo>
                  <a:cubicBezTo>
                    <a:pt x="2473540" y="1487906"/>
                    <a:pt x="2477350" y="1405132"/>
                    <a:pt x="2471000" y="1323738"/>
                  </a:cubicBezTo>
                  <a:cubicBezTo>
                    <a:pt x="2463380" y="1269934"/>
                    <a:pt x="2451950" y="209047"/>
                    <a:pt x="2451950" y="155243"/>
                  </a:cubicBezTo>
                  <a:cubicBezTo>
                    <a:pt x="2449410" y="117995"/>
                    <a:pt x="2448140" y="79367"/>
                    <a:pt x="2445600" y="42119"/>
                  </a:cubicBezTo>
                  <a:cubicBezTo>
                    <a:pt x="2445600" y="31082"/>
                    <a:pt x="2444330" y="20046"/>
                    <a:pt x="2443060" y="6350"/>
                  </a:cubicBezTo>
                  <a:cubicBezTo>
                    <a:pt x="2432900" y="3810"/>
                    <a:pt x="2424010" y="2540"/>
                    <a:pt x="2413850" y="1270"/>
                  </a:cubicBezTo>
                  <a:cubicBezTo>
                    <a:pt x="2406230" y="0"/>
                    <a:pt x="2398610" y="1270"/>
                    <a:pt x="2392260" y="1270"/>
                  </a:cubicBezTo>
                  <a:lnTo>
                    <a:pt x="8754" y="6350"/>
                  </a:lnTo>
                  <a:lnTo>
                    <a:pt x="2540" y="180425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11430" y="16510"/>
              <a:ext cx="2453220" cy="1824575"/>
            </a:xfrm>
            <a:custGeom>
              <a:avLst/>
              <a:gdLst/>
              <a:ahLst/>
              <a:cxnLst/>
              <a:rect l="l" t="t" r="r" b="b"/>
              <a:pathLst>
                <a:path w="2453220" h="1824575">
                  <a:moveTo>
                    <a:pt x="2453220" y="1824575"/>
                  </a:moveTo>
                  <a:lnTo>
                    <a:pt x="0" y="1816955"/>
                  </a:lnTo>
                  <a:lnTo>
                    <a:pt x="0" y="646718"/>
                  </a:lnTo>
                  <a:lnTo>
                    <a:pt x="7620" y="20320"/>
                  </a:lnTo>
                  <a:lnTo>
                    <a:pt x="1225240" y="0"/>
                  </a:lnTo>
                  <a:lnTo>
                    <a:pt x="2431630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-3810" y="0"/>
              <a:ext cx="2482430" cy="1851245"/>
            </a:xfrm>
            <a:custGeom>
              <a:avLst/>
              <a:gdLst/>
              <a:ahLst/>
              <a:cxnLst/>
              <a:rect l="l" t="t" r="r" b="b"/>
              <a:pathLst>
                <a:path w="2482430" h="1851245">
                  <a:moveTo>
                    <a:pt x="2448140" y="21590"/>
                  </a:moveTo>
                  <a:cubicBezTo>
                    <a:pt x="2449410" y="34290"/>
                    <a:pt x="2449410" y="44450"/>
                    <a:pt x="2450680" y="54839"/>
                  </a:cubicBezTo>
                  <a:cubicBezTo>
                    <a:pt x="2453220" y="92087"/>
                    <a:pt x="2454490" y="130715"/>
                    <a:pt x="2457030" y="167963"/>
                  </a:cubicBezTo>
                  <a:cubicBezTo>
                    <a:pt x="2457030" y="221767"/>
                    <a:pt x="2469730" y="1282654"/>
                    <a:pt x="2476080" y="1336457"/>
                  </a:cubicBezTo>
                  <a:cubicBezTo>
                    <a:pt x="2482430" y="1417852"/>
                    <a:pt x="2478620" y="1500626"/>
                    <a:pt x="2478620" y="1582020"/>
                  </a:cubicBezTo>
                  <a:cubicBezTo>
                    <a:pt x="2478620" y="1653758"/>
                    <a:pt x="2479890" y="1719977"/>
                    <a:pt x="2481160" y="1790285"/>
                  </a:cubicBezTo>
                  <a:lnTo>
                    <a:pt x="2481160" y="1849975"/>
                  </a:lnTo>
                  <a:cubicBezTo>
                    <a:pt x="2458300" y="1849975"/>
                    <a:pt x="2437980" y="1851245"/>
                    <a:pt x="2417660" y="1849975"/>
                  </a:cubicBezTo>
                  <a:cubicBezTo>
                    <a:pt x="2296841" y="1844895"/>
                    <a:pt x="2172785" y="1851245"/>
                    <a:pt x="2050608" y="1846165"/>
                  </a:cubicBezTo>
                  <a:cubicBezTo>
                    <a:pt x="1977302" y="1842355"/>
                    <a:pt x="1905875" y="1844895"/>
                    <a:pt x="1832569" y="1842355"/>
                  </a:cubicBezTo>
                  <a:lnTo>
                    <a:pt x="1731068" y="1838545"/>
                  </a:lnTo>
                  <a:cubicBezTo>
                    <a:pt x="1710392" y="1838545"/>
                    <a:pt x="1691595" y="1839815"/>
                    <a:pt x="1670919" y="1839815"/>
                  </a:cubicBezTo>
                  <a:cubicBezTo>
                    <a:pt x="1618289" y="1838545"/>
                    <a:pt x="1473556" y="1839815"/>
                    <a:pt x="1420926" y="1838545"/>
                  </a:cubicBezTo>
                  <a:cubicBezTo>
                    <a:pt x="1383333" y="1837275"/>
                    <a:pt x="631475" y="1846165"/>
                    <a:pt x="593882" y="1844895"/>
                  </a:cubicBezTo>
                  <a:cubicBezTo>
                    <a:pt x="584484" y="1844895"/>
                    <a:pt x="573206" y="1846165"/>
                    <a:pt x="563808" y="1846165"/>
                  </a:cubicBezTo>
                  <a:cubicBezTo>
                    <a:pt x="541252" y="1846165"/>
                    <a:pt x="520576" y="1847435"/>
                    <a:pt x="498020" y="1847435"/>
                  </a:cubicBezTo>
                  <a:cubicBezTo>
                    <a:pt x="441631" y="1847435"/>
                    <a:pt x="387121" y="1846165"/>
                    <a:pt x="330731" y="1844895"/>
                  </a:cubicBezTo>
                  <a:cubicBezTo>
                    <a:pt x="296898" y="1843625"/>
                    <a:pt x="263064" y="1842355"/>
                    <a:pt x="231110" y="1841085"/>
                  </a:cubicBezTo>
                  <a:cubicBezTo>
                    <a:pt x="170962" y="1839815"/>
                    <a:pt x="110813" y="1838545"/>
                    <a:pt x="48785" y="1838545"/>
                  </a:cubicBezTo>
                  <a:cubicBezTo>
                    <a:pt x="38100" y="1838545"/>
                    <a:pt x="29210" y="1838545"/>
                    <a:pt x="19050" y="1837275"/>
                  </a:cubicBezTo>
                  <a:cubicBezTo>
                    <a:pt x="10160" y="1836005"/>
                    <a:pt x="5080" y="1829655"/>
                    <a:pt x="7620" y="1820765"/>
                  </a:cubicBezTo>
                  <a:cubicBezTo>
                    <a:pt x="16510" y="1788956"/>
                    <a:pt x="12700" y="1754467"/>
                    <a:pt x="11430" y="1718598"/>
                  </a:cubicBezTo>
                  <a:cubicBezTo>
                    <a:pt x="10160" y="1645481"/>
                    <a:pt x="6350" y="1573743"/>
                    <a:pt x="7620" y="1500626"/>
                  </a:cubicBezTo>
                  <a:cubicBezTo>
                    <a:pt x="5080" y="1409575"/>
                    <a:pt x="0" y="282467"/>
                    <a:pt x="7620" y="190036"/>
                  </a:cubicBezTo>
                  <a:cubicBezTo>
                    <a:pt x="8890" y="172102"/>
                    <a:pt x="7620" y="152788"/>
                    <a:pt x="8890" y="134854"/>
                  </a:cubicBezTo>
                  <a:cubicBezTo>
                    <a:pt x="10160" y="105883"/>
                    <a:pt x="12700" y="7415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822" y="30480"/>
                    <a:pt x="93896" y="29210"/>
                  </a:cubicBezTo>
                  <a:cubicBezTo>
                    <a:pt x="144647" y="25400"/>
                    <a:pt x="195397" y="22860"/>
                    <a:pt x="248027" y="20320"/>
                  </a:cubicBezTo>
                  <a:cubicBezTo>
                    <a:pt x="283740" y="17780"/>
                    <a:pt x="319454" y="16510"/>
                    <a:pt x="353287" y="13970"/>
                  </a:cubicBezTo>
                  <a:cubicBezTo>
                    <a:pt x="387121" y="11430"/>
                    <a:pt x="422834" y="8890"/>
                    <a:pt x="456668" y="8890"/>
                  </a:cubicBezTo>
                  <a:cubicBezTo>
                    <a:pt x="494261" y="7620"/>
                    <a:pt x="531854" y="10160"/>
                    <a:pt x="569447" y="8890"/>
                  </a:cubicBezTo>
                  <a:cubicBezTo>
                    <a:pt x="616438" y="8890"/>
                    <a:pt x="1467917" y="6350"/>
                    <a:pt x="1514909" y="5080"/>
                  </a:cubicBezTo>
                  <a:cubicBezTo>
                    <a:pt x="1560020" y="3810"/>
                    <a:pt x="1605132" y="2540"/>
                    <a:pt x="1652123" y="2540"/>
                  </a:cubicBezTo>
                  <a:cubicBezTo>
                    <a:pt x="1729188" y="1270"/>
                    <a:pt x="1804374" y="0"/>
                    <a:pt x="1881440" y="0"/>
                  </a:cubicBezTo>
                  <a:cubicBezTo>
                    <a:pt x="1913394" y="0"/>
                    <a:pt x="1947227" y="2540"/>
                    <a:pt x="1979181" y="2540"/>
                  </a:cubicBezTo>
                  <a:cubicBezTo>
                    <a:pt x="2067525" y="3810"/>
                    <a:pt x="2157748" y="5080"/>
                    <a:pt x="2246091" y="7620"/>
                  </a:cubicBezTo>
                  <a:cubicBezTo>
                    <a:pt x="2293082" y="8890"/>
                    <a:pt x="2340073" y="12700"/>
                    <a:pt x="2387065" y="16510"/>
                  </a:cubicBezTo>
                  <a:lnTo>
                    <a:pt x="2417660" y="16510"/>
                  </a:lnTo>
                  <a:cubicBezTo>
                    <a:pt x="2429090" y="17780"/>
                    <a:pt x="2437980" y="20320"/>
                    <a:pt x="2448140" y="21590"/>
                  </a:cubicBezTo>
                  <a:close/>
                  <a:moveTo>
                    <a:pt x="2458300" y="1833465"/>
                  </a:moveTo>
                  <a:cubicBezTo>
                    <a:pt x="2459570" y="1816955"/>
                    <a:pt x="2460840" y="1804255"/>
                    <a:pt x="2460840" y="1791555"/>
                  </a:cubicBezTo>
                  <a:cubicBezTo>
                    <a:pt x="2459570" y="1713080"/>
                    <a:pt x="2458300" y="1639962"/>
                    <a:pt x="2458300" y="1561327"/>
                  </a:cubicBezTo>
                  <a:cubicBezTo>
                    <a:pt x="2458300" y="1525458"/>
                    <a:pt x="2460840" y="1489590"/>
                    <a:pt x="2459570" y="1453721"/>
                  </a:cubicBezTo>
                  <a:cubicBezTo>
                    <a:pt x="2459570" y="1420611"/>
                    <a:pt x="2458300" y="1386122"/>
                    <a:pt x="2457030" y="1353012"/>
                  </a:cubicBezTo>
                  <a:cubicBezTo>
                    <a:pt x="2451950" y="1301968"/>
                    <a:pt x="2440520" y="245219"/>
                    <a:pt x="2440520" y="194175"/>
                  </a:cubicBezTo>
                  <a:cubicBezTo>
                    <a:pt x="2437980" y="151409"/>
                    <a:pt x="2435440" y="107262"/>
                    <a:pt x="2432900" y="64496"/>
                  </a:cubicBezTo>
                  <a:cubicBezTo>
                    <a:pt x="2431630" y="44450"/>
                    <a:pt x="2430360" y="43180"/>
                    <a:pt x="2413380" y="41910"/>
                  </a:cubicBezTo>
                  <a:cubicBezTo>
                    <a:pt x="2407741" y="41910"/>
                    <a:pt x="2403981" y="41910"/>
                    <a:pt x="2398342" y="40640"/>
                  </a:cubicBezTo>
                  <a:cubicBezTo>
                    <a:pt x="2351351" y="36830"/>
                    <a:pt x="2302480" y="31750"/>
                    <a:pt x="2255489" y="30480"/>
                  </a:cubicBezTo>
                  <a:cubicBezTo>
                    <a:pt x="2140831" y="26670"/>
                    <a:pt x="2024293" y="25400"/>
                    <a:pt x="1909634" y="22860"/>
                  </a:cubicBezTo>
                  <a:lnTo>
                    <a:pt x="1774300" y="22860"/>
                  </a:lnTo>
                  <a:cubicBezTo>
                    <a:pt x="1714151" y="22860"/>
                    <a:pt x="1654002" y="22860"/>
                    <a:pt x="1595733" y="24130"/>
                  </a:cubicBezTo>
                  <a:cubicBezTo>
                    <a:pt x="1544983" y="25400"/>
                    <a:pt x="689744" y="29210"/>
                    <a:pt x="638993" y="29210"/>
                  </a:cubicBezTo>
                  <a:cubicBezTo>
                    <a:pt x="556289" y="29210"/>
                    <a:pt x="473585" y="26670"/>
                    <a:pt x="390880" y="33020"/>
                  </a:cubicBezTo>
                  <a:cubicBezTo>
                    <a:pt x="347648" y="36830"/>
                    <a:pt x="306296" y="36830"/>
                    <a:pt x="264944" y="38100"/>
                  </a:cubicBezTo>
                  <a:cubicBezTo>
                    <a:pt x="193517" y="41910"/>
                    <a:pt x="122091" y="45720"/>
                    <a:pt x="50664" y="50800"/>
                  </a:cubicBezTo>
                  <a:cubicBezTo>
                    <a:pt x="36830" y="50800"/>
                    <a:pt x="34290" y="53459"/>
                    <a:pt x="33020" y="70014"/>
                  </a:cubicBezTo>
                  <a:cubicBezTo>
                    <a:pt x="31750" y="94846"/>
                    <a:pt x="31750" y="119679"/>
                    <a:pt x="30480" y="144511"/>
                  </a:cubicBezTo>
                  <a:cubicBezTo>
                    <a:pt x="29210" y="185898"/>
                    <a:pt x="26670" y="225905"/>
                    <a:pt x="25400" y="267292"/>
                  </a:cubicBezTo>
                  <a:cubicBezTo>
                    <a:pt x="20320" y="311438"/>
                    <a:pt x="26670" y="1390261"/>
                    <a:pt x="29210" y="1434407"/>
                  </a:cubicBezTo>
                  <a:cubicBezTo>
                    <a:pt x="29210" y="1481312"/>
                    <a:pt x="29210" y="1529597"/>
                    <a:pt x="30480" y="1576502"/>
                  </a:cubicBezTo>
                  <a:cubicBezTo>
                    <a:pt x="30480" y="1610991"/>
                    <a:pt x="33020" y="1645481"/>
                    <a:pt x="33020" y="1679970"/>
                  </a:cubicBezTo>
                  <a:cubicBezTo>
                    <a:pt x="33020" y="1717218"/>
                    <a:pt x="33020" y="1754467"/>
                    <a:pt x="31750" y="1791555"/>
                  </a:cubicBezTo>
                  <a:lnTo>
                    <a:pt x="31750" y="1801715"/>
                  </a:lnTo>
                  <a:cubicBezTo>
                    <a:pt x="31750" y="1811875"/>
                    <a:pt x="35560" y="1815685"/>
                    <a:pt x="44450" y="1815685"/>
                  </a:cubicBezTo>
                  <a:cubicBezTo>
                    <a:pt x="67581" y="1815685"/>
                    <a:pt x="93896" y="1816955"/>
                    <a:pt x="118331" y="1816955"/>
                  </a:cubicBezTo>
                  <a:cubicBezTo>
                    <a:pt x="154045" y="1816955"/>
                    <a:pt x="191638" y="1814415"/>
                    <a:pt x="227351" y="1816955"/>
                  </a:cubicBezTo>
                  <a:cubicBezTo>
                    <a:pt x="285620" y="1820765"/>
                    <a:pt x="343889" y="1823305"/>
                    <a:pt x="402158" y="1822035"/>
                  </a:cubicBezTo>
                  <a:cubicBezTo>
                    <a:pt x="439751" y="1820765"/>
                    <a:pt x="475464" y="1823305"/>
                    <a:pt x="513057" y="1823305"/>
                  </a:cubicBezTo>
                  <a:cubicBezTo>
                    <a:pt x="567567" y="1823305"/>
                    <a:pt x="622077" y="1822035"/>
                    <a:pt x="676586" y="1823305"/>
                  </a:cubicBezTo>
                  <a:cubicBezTo>
                    <a:pt x="757411" y="1824575"/>
                    <a:pt x="1644604" y="1814415"/>
                    <a:pt x="1727309" y="1816955"/>
                  </a:cubicBezTo>
                  <a:cubicBezTo>
                    <a:pt x="1763022" y="1818225"/>
                    <a:pt x="1798735" y="1819496"/>
                    <a:pt x="1832569" y="1819496"/>
                  </a:cubicBezTo>
                  <a:cubicBezTo>
                    <a:pt x="1894597" y="1822035"/>
                    <a:pt x="1954746" y="1818225"/>
                    <a:pt x="2016774" y="1822035"/>
                  </a:cubicBezTo>
                  <a:cubicBezTo>
                    <a:pt x="2067525" y="1824575"/>
                    <a:pt x="2118275" y="1824575"/>
                    <a:pt x="2169026" y="1827115"/>
                  </a:cubicBezTo>
                  <a:cubicBezTo>
                    <a:pt x="2244211" y="1830925"/>
                    <a:pt x="2319397" y="1833465"/>
                    <a:pt x="2394583" y="1834735"/>
                  </a:cubicBezTo>
                  <a:cubicBezTo>
                    <a:pt x="2420200" y="1834735"/>
                    <a:pt x="2437980" y="1833465"/>
                    <a:pt x="2458300" y="1833465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304800" y="6210300"/>
            <a:ext cx="1967093" cy="1470274"/>
            <a:chOff x="0" y="0"/>
            <a:chExt cx="2514180" cy="1879185"/>
          </a:xfrm>
        </p:grpSpPr>
        <p:sp>
          <p:nvSpPr>
            <p:cNvPr id="36" name="Freeform 36"/>
            <p:cNvSpPr/>
            <p:nvPr/>
          </p:nvSpPr>
          <p:spPr>
            <a:xfrm>
              <a:off x="38100" y="44450"/>
              <a:ext cx="2477350" cy="1834735"/>
            </a:xfrm>
            <a:custGeom>
              <a:avLst/>
              <a:gdLst/>
              <a:ahLst/>
              <a:cxnLst/>
              <a:rect l="l" t="t" r="r" b="b"/>
              <a:pathLst>
                <a:path w="2477350" h="1834735">
                  <a:moveTo>
                    <a:pt x="2540" y="1804255"/>
                  </a:moveTo>
                  <a:cubicBezTo>
                    <a:pt x="0" y="1813145"/>
                    <a:pt x="5080" y="1819495"/>
                    <a:pt x="18152" y="1820765"/>
                  </a:cubicBezTo>
                  <a:cubicBezTo>
                    <a:pt x="33190" y="1822035"/>
                    <a:pt x="46347" y="1822035"/>
                    <a:pt x="61384" y="1822035"/>
                  </a:cubicBezTo>
                  <a:cubicBezTo>
                    <a:pt x="121533" y="1823305"/>
                    <a:pt x="181682" y="1823305"/>
                    <a:pt x="243710" y="1824575"/>
                  </a:cubicBezTo>
                  <a:cubicBezTo>
                    <a:pt x="277544" y="1825845"/>
                    <a:pt x="311377" y="1827115"/>
                    <a:pt x="343331" y="1828385"/>
                  </a:cubicBezTo>
                  <a:cubicBezTo>
                    <a:pt x="399721" y="1829655"/>
                    <a:pt x="454230" y="1829655"/>
                    <a:pt x="510620" y="1830925"/>
                  </a:cubicBezTo>
                  <a:cubicBezTo>
                    <a:pt x="533175" y="1830925"/>
                    <a:pt x="553852" y="1830925"/>
                    <a:pt x="576407" y="1829655"/>
                  </a:cubicBezTo>
                  <a:cubicBezTo>
                    <a:pt x="585806" y="1829655"/>
                    <a:pt x="597084" y="1828385"/>
                    <a:pt x="606482" y="1828385"/>
                  </a:cubicBezTo>
                  <a:cubicBezTo>
                    <a:pt x="644075" y="1829655"/>
                    <a:pt x="1395933" y="1820765"/>
                    <a:pt x="1433526" y="1822035"/>
                  </a:cubicBezTo>
                  <a:cubicBezTo>
                    <a:pt x="1486156" y="1823305"/>
                    <a:pt x="1630889" y="1823305"/>
                    <a:pt x="1683519" y="1823305"/>
                  </a:cubicBezTo>
                  <a:cubicBezTo>
                    <a:pt x="1704195" y="1823305"/>
                    <a:pt x="1722992" y="1822035"/>
                    <a:pt x="1743668" y="1822035"/>
                  </a:cubicBezTo>
                  <a:lnTo>
                    <a:pt x="1845169" y="1825845"/>
                  </a:lnTo>
                  <a:cubicBezTo>
                    <a:pt x="1918475" y="1828385"/>
                    <a:pt x="1989901" y="1825845"/>
                    <a:pt x="2063208" y="1829655"/>
                  </a:cubicBezTo>
                  <a:cubicBezTo>
                    <a:pt x="2185384" y="1834735"/>
                    <a:pt x="2309441" y="1828385"/>
                    <a:pt x="2412580" y="1833465"/>
                  </a:cubicBezTo>
                  <a:cubicBezTo>
                    <a:pt x="2432900" y="1834735"/>
                    <a:pt x="2453220" y="1833465"/>
                    <a:pt x="2476080" y="1833465"/>
                  </a:cubicBezTo>
                  <a:lnTo>
                    <a:pt x="2476080" y="1773775"/>
                  </a:lnTo>
                  <a:cubicBezTo>
                    <a:pt x="2474810" y="1705878"/>
                    <a:pt x="2473540" y="1639659"/>
                    <a:pt x="2473540" y="1569301"/>
                  </a:cubicBezTo>
                  <a:cubicBezTo>
                    <a:pt x="2473540" y="1487906"/>
                    <a:pt x="2477350" y="1405132"/>
                    <a:pt x="2471000" y="1323738"/>
                  </a:cubicBezTo>
                  <a:cubicBezTo>
                    <a:pt x="2463380" y="1269934"/>
                    <a:pt x="2451950" y="209047"/>
                    <a:pt x="2451950" y="155243"/>
                  </a:cubicBezTo>
                  <a:cubicBezTo>
                    <a:pt x="2449410" y="117995"/>
                    <a:pt x="2448140" y="79367"/>
                    <a:pt x="2445600" y="42119"/>
                  </a:cubicBezTo>
                  <a:cubicBezTo>
                    <a:pt x="2445600" y="31082"/>
                    <a:pt x="2444330" y="20046"/>
                    <a:pt x="2443060" y="6350"/>
                  </a:cubicBezTo>
                  <a:cubicBezTo>
                    <a:pt x="2432900" y="3810"/>
                    <a:pt x="2424010" y="2540"/>
                    <a:pt x="2413850" y="1270"/>
                  </a:cubicBezTo>
                  <a:cubicBezTo>
                    <a:pt x="2406230" y="0"/>
                    <a:pt x="2398610" y="1270"/>
                    <a:pt x="2392260" y="1270"/>
                  </a:cubicBezTo>
                  <a:lnTo>
                    <a:pt x="8754" y="6350"/>
                  </a:lnTo>
                  <a:lnTo>
                    <a:pt x="2540" y="180425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1430" y="16510"/>
              <a:ext cx="2453220" cy="1824575"/>
            </a:xfrm>
            <a:custGeom>
              <a:avLst/>
              <a:gdLst/>
              <a:ahLst/>
              <a:cxnLst/>
              <a:rect l="l" t="t" r="r" b="b"/>
              <a:pathLst>
                <a:path w="2453220" h="1824575">
                  <a:moveTo>
                    <a:pt x="2453220" y="1824575"/>
                  </a:moveTo>
                  <a:lnTo>
                    <a:pt x="0" y="1816955"/>
                  </a:lnTo>
                  <a:lnTo>
                    <a:pt x="0" y="646718"/>
                  </a:lnTo>
                  <a:lnTo>
                    <a:pt x="7620" y="20320"/>
                  </a:lnTo>
                  <a:lnTo>
                    <a:pt x="1225240" y="0"/>
                  </a:lnTo>
                  <a:lnTo>
                    <a:pt x="2431630" y="8890"/>
                  </a:lnTo>
                  <a:close/>
                </a:path>
              </a:pathLst>
            </a:custGeom>
            <a:solidFill>
              <a:srgbClr val="93A4D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-3810" y="0"/>
              <a:ext cx="2482430" cy="1851245"/>
            </a:xfrm>
            <a:custGeom>
              <a:avLst/>
              <a:gdLst/>
              <a:ahLst/>
              <a:cxnLst/>
              <a:rect l="l" t="t" r="r" b="b"/>
              <a:pathLst>
                <a:path w="2482430" h="1851245">
                  <a:moveTo>
                    <a:pt x="2448140" y="21590"/>
                  </a:moveTo>
                  <a:cubicBezTo>
                    <a:pt x="2449410" y="34290"/>
                    <a:pt x="2449410" y="44450"/>
                    <a:pt x="2450680" y="54839"/>
                  </a:cubicBezTo>
                  <a:cubicBezTo>
                    <a:pt x="2453220" y="92087"/>
                    <a:pt x="2454490" y="130715"/>
                    <a:pt x="2457030" y="167963"/>
                  </a:cubicBezTo>
                  <a:cubicBezTo>
                    <a:pt x="2457030" y="221767"/>
                    <a:pt x="2469730" y="1282654"/>
                    <a:pt x="2476080" y="1336457"/>
                  </a:cubicBezTo>
                  <a:cubicBezTo>
                    <a:pt x="2482430" y="1417852"/>
                    <a:pt x="2478620" y="1500626"/>
                    <a:pt x="2478620" y="1582020"/>
                  </a:cubicBezTo>
                  <a:cubicBezTo>
                    <a:pt x="2478620" y="1653758"/>
                    <a:pt x="2479890" y="1719977"/>
                    <a:pt x="2481160" y="1790285"/>
                  </a:cubicBezTo>
                  <a:lnTo>
                    <a:pt x="2481160" y="1849975"/>
                  </a:lnTo>
                  <a:cubicBezTo>
                    <a:pt x="2458300" y="1849975"/>
                    <a:pt x="2437980" y="1851245"/>
                    <a:pt x="2417660" y="1849975"/>
                  </a:cubicBezTo>
                  <a:cubicBezTo>
                    <a:pt x="2296841" y="1844895"/>
                    <a:pt x="2172785" y="1851245"/>
                    <a:pt x="2050608" y="1846165"/>
                  </a:cubicBezTo>
                  <a:cubicBezTo>
                    <a:pt x="1977302" y="1842355"/>
                    <a:pt x="1905875" y="1844895"/>
                    <a:pt x="1832569" y="1842355"/>
                  </a:cubicBezTo>
                  <a:lnTo>
                    <a:pt x="1731068" y="1838545"/>
                  </a:lnTo>
                  <a:cubicBezTo>
                    <a:pt x="1710392" y="1838545"/>
                    <a:pt x="1691595" y="1839815"/>
                    <a:pt x="1670919" y="1839815"/>
                  </a:cubicBezTo>
                  <a:cubicBezTo>
                    <a:pt x="1618289" y="1838545"/>
                    <a:pt x="1473556" y="1839815"/>
                    <a:pt x="1420926" y="1838545"/>
                  </a:cubicBezTo>
                  <a:cubicBezTo>
                    <a:pt x="1383333" y="1837275"/>
                    <a:pt x="631475" y="1846165"/>
                    <a:pt x="593882" y="1844895"/>
                  </a:cubicBezTo>
                  <a:cubicBezTo>
                    <a:pt x="584484" y="1844895"/>
                    <a:pt x="573206" y="1846165"/>
                    <a:pt x="563808" y="1846165"/>
                  </a:cubicBezTo>
                  <a:cubicBezTo>
                    <a:pt x="541252" y="1846165"/>
                    <a:pt x="520576" y="1847435"/>
                    <a:pt x="498020" y="1847435"/>
                  </a:cubicBezTo>
                  <a:cubicBezTo>
                    <a:pt x="441631" y="1847435"/>
                    <a:pt x="387121" y="1846165"/>
                    <a:pt x="330731" y="1844895"/>
                  </a:cubicBezTo>
                  <a:cubicBezTo>
                    <a:pt x="296898" y="1843625"/>
                    <a:pt x="263064" y="1842355"/>
                    <a:pt x="231110" y="1841085"/>
                  </a:cubicBezTo>
                  <a:cubicBezTo>
                    <a:pt x="170962" y="1839815"/>
                    <a:pt x="110813" y="1838545"/>
                    <a:pt x="48785" y="1838545"/>
                  </a:cubicBezTo>
                  <a:cubicBezTo>
                    <a:pt x="38100" y="1838545"/>
                    <a:pt x="29210" y="1838545"/>
                    <a:pt x="19050" y="1837275"/>
                  </a:cubicBezTo>
                  <a:cubicBezTo>
                    <a:pt x="10160" y="1836005"/>
                    <a:pt x="5080" y="1829655"/>
                    <a:pt x="7620" y="1820765"/>
                  </a:cubicBezTo>
                  <a:cubicBezTo>
                    <a:pt x="16510" y="1788956"/>
                    <a:pt x="12700" y="1754467"/>
                    <a:pt x="11430" y="1718598"/>
                  </a:cubicBezTo>
                  <a:cubicBezTo>
                    <a:pt x="10160" y="1645481"/>
                    <a:pt x="6350" y="1573743"/>
                    <a:pt x="7620" y="1500626"/>
                  </a:cubicBezTo>
                  <a:cubicBezTo>
                    <a:pt x="5080" y="1409575"/>
                    <a:pt x="0" y="282467"/>
                    <a:pt x="7620" y="190036"/>
                  </a:cubicBezTo>
                  <a:cubicBezTo>
                    <a:pt x="8890" y="172102"/>
                    <a:pt x="7620" y="152788"/>
                    <a:pt x="8890" y="134854"/>
                  </a:cubicBezTo>
                  <a:cubicBezTo>
                    <a:pt x="10160" y="105883"/>
                    <a:pt x="12700" y="7415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822" y="30480"/>
                    <a:pt x="93896" y="29210"/>
                  </a:cubicBezTo>
                  <a:cubicBezTo>
                    <a:pt x="144647" y="25400"/>
                    <a:pt x="195397" y="22860"/>
                    <a:pt x="248027" y="20320"/>
                  </a:cubicBezTo>
                  <a:cubicBezTo>
                    <a:pt x="283740" y="17780"/>
                    <a:pt x="319454" y="16510"/>
                    <a:pt x="353287" y="13970"/>
                  </a:cubicBezTo>
                  <a:cubicBezTo>
                    <a:pt x="387121" y="11430"/>
                    <a:pt x="422834" y="8890"/>
                    <a:pt x="456668" y="8890"/>
                  </a:cubicBezTo>
                  <a:cubicBezTo>
                    <a:pt x="494261" y="7620"/>
                    <a:pt x="531854" y="10160"/>
                    <a:pt x="569447" y="8890"/>
                  </a:cubicBezTo>
                  <a:cubicBezTo>
                    <a:pt x="616438" y="8890"/>
                    <a:pt x="1467917" y="6350"/>
                    <a:pt x="1514909" y="5080"/>
                  </a:cubicBezTo>
                  <a:cubicBezTo>
                    <a:pt x="1560020" y="3810"/>
                    <a:pt x="1605132" y="2540"/>
                    <a:pt x="1652123" y="2540"/>
                  </a:cubicBezTo>
                  <a:cubicBezTo>
                    <a:pt x="1729188" y="1270"/>
                    <a:pt x="1804374" y="0"/>
                    <a:pt x="1881440" y="0"/>
                  </a:cubicBezTo>
                  <a:cubicBezTo>
                    <a:pt x="1913394" y="0"/>
                    <a:pt x="1947227" y="2540"/>
                    <a:pt x="1979181" y="2540"/>
                  </a:cubicBezTo>
                  <a:cubicBezTo>
                    <a:pt x="2067525" y="3810"/>
                    <a:pt x="2157748" y="5080"/>
                    <a:pt x="2246091" y="7620"/>
                  </a:cubicBezTo>
                  <a:cubicBezTo>
                    <a:pt x="2293082" y="8890"/>
                    <a:pt x="2340073" y="12700"/>
                    <a:pt x="2387065" y="16510"/>
                  </a:cubicBezTo>
                  <a:lnTo>
                    <a:pt x="2417660" y="16510"/>
                  </a:lnTo>
                  <a:cubicBezTo>
                    <a:pt x="2429090" y="17780"/>
                    <a:pt x="2437980" y="20320"/>
                    <a:pt x="2448140" y="21590"/>
                  </a:cubicBezTo>
                  <a:close/>
                  <a:moveTo>
                    <a:pt x="2458300" y="1833465"/>
                  </a:moveTo>
                  <a:cubicBezTo>
                    <a:pt x="2459570" y="1816955"/>
                    <a:pt x="2460840" y="1804255"/>
                    <a:pt x="2460840" y="1791555"/>
                  </a:cubicBezTo>
                  <a:cubicBezTo>
                    <a:pt x="2459570" y="1713080"/>
                    <a:pt x="2458300" y="1639962"/>
                    <a:pt x="2458300" y="1561327"/>
                  </a:cubicBezTo>
                  <a:cubicBezTo>
                    <a:pt x="2458300" y="1525458"/>
                    <a:pt x="2460840" y="1489590"/>
                    <a:pt x="2459570" y="1453721"/>
                  </a:cubicBezTo>
                  <a:cubicBezTo>
                    <a:pt x="2459570" y="1420611"/>
                    <a:pt x="2458300" y="1386122"/>
                    <a:pt x="2457030" y="1353012"/>
                  </a:cubicBezTo>
                  <a:cubicBezTo>
                    <a:pt x="2451950" y="1301968"/>
                    <a:pt x="2440520" y="245219"/>
                    <a:pt x="2440520" y="194175"/>
                  </a:cubicBezTo>
                  <a:cubicBezTo>
                    <a:pt x="2437980" y="151409"/>
                    <a:pt x="2435440" y="107262"/>
                    <a:pt x="2432900" y="64496"/>
                  </a:cubicBezTo>
                  <a:cubicBezTo>
                    <a:pt x="2431630" y="44450"/>
                    <a:pt x="2430360" y="43180"/>
                    <a:pt x="2413380" y="41910"/>
                  </a:cubicBezTo>
                  <a:cubicBezTo>
                    <a:pt x="2407741" y="41910"/>
                    <a:pt x="2403981" y="41910"/>
                    <a:pt x="2398342" y="40640"/>
                  </a:cubicBezTo>
                  <a:cubicBezTo>
                    <a:pt x="2351351" y="36830"/>
                    <a:pt x="2302480" y="31750"/>
                    <a:pt x="2255489" y="30480"/>
                  </a:cubicBezTo>
                  <a:cubicBezTo>
                    <a:pt x="2140831" y="26670"/>
                    <a:pt x="2024293" y="25400"/>
                    <a:pt x="1909634" y="22860"/>
                  </a:cubicBezTo>
                  <a:lnTo>
                    <a:pt x="1774300" y="22860"/>
                  </a:lnTo>
                  <a:cubicBezTo>
                    <a:pt x="1714151" y="22860"/>
                    <a:pt x="1654002" y="22860"/>
                    <a:pt x="1595733" y="24130"/>
                  </a:cubicBezTo>
                  <a:cubicBezTo>
                    <a:pt x="1544983" y="25400"/>
                    <a:pt x="689744" y="29210"/>
                    <a:pt x="638993" y="29210"/>
                  </a:cubicBezTo>
                  <a:cubicBezTo>
                    <a:pt x="556289" y="29210"/>
                    <a:pt x="473585" y="26670"/>
                    <a:pt x="390880" y="33020"/>
                  </a:cubicBezTo>
                  <a:cubicBezTo>
                    <a:pt x="347648" y="36830"/>
                    <a:pt x="306296" y="36830"/>
                    <a:pt x="264944" y="38100"/>
                  </a:cubicBezTo>
                  <a:cubicBezTo>
                    <a:pt x="193517" y="41910"/>
                    <a:pt x="122091" y="45720"/>
                    <a:pt x="50664" y="50800"/>
                  </a:cubicBezTo>
                  <a:cubicBezTo>
                    <a:pt x="36830" y="50800"/>
                    <a:pt x="34290" y="53459"/>
                    <a:pt x="33020" y="70014"/>
                  </a:cubicBezTo>
                  <a:cubicBezTo>
                    <a:pt x="31750" y="94846"/>
                    <a:pt x="31750" y="119679"/>
                    <a:pt x="30480" y="144511"/>
                  </a:cubicBezTo>
                  <a:cubicBezTo>
                    <a:pt x="29210" y="185898"/>
                    <a:pt x="26670" y="225905"/>
                    <a:pt x="25400" y="267292"/>
                  </a:cubicBezTo>
                  <a:cubicBezTo>
                    <a:pt x="20320" y="311438"/>
                    <a:pt x="26670" y="1390261"/>
                    <a:pt x="29210" y="1434407"/>
                  </a:cubicBezTo>
                  <a:cubicBezTo>
                    <a:pt x="29210" y="1481312"/>
                    <a:pt x="29210" y="1529597"/>
                    <a:pt x="30480" y="1576502"/>
                  </a:cubicBezTo>
                  <a:cubicBezTo>
                    <a:pt x="30480" y="1610991"/>
                    <a:pt x="33020" y="1645481"/>
                    <a:pt x="33020" y="1679970"/>
                  </a:cubicBezTo>
                  <a:cubicBezTo>
                    <a:pt x="33020" y="1717218"/>
                    <a:pt x="33020" y="1754467"/>
                    <a:pt x="31750" y="1791555"/>
                  </a:cubicBezTo>
                  <a:lnTo>
                    <a:pt x="31750" y="1801715"/>
                  </a:lnTo>
                  <a:cubicBezTo>
                    <a:pt x="31750" y="1811875"/>
                    <a:pt x="35560" y="1815685"/>
                    <a:pt x="44450" y="1815685"/>
                  </a:cubicBezTo>
                  <a:cubicBezTo>
                    <a:pt x="67581" y="1815685"/>
                    <a:pt x="93896" y="1816955"/>
                    <a:pt x="118331" y="1816955"/>
                  </a:cubicBezTo>
                  <a:cubicBezTo>
                    <a:pt x="154045" y="1816955"/>
                    <a:pt x="191638" y="1814415"/>
                    <a:pt x="227351" y="1816955"/>
                  </a:cubicBezTo>
                  <a:cubicBezTo>
                    <a:pt x="285620" y="1820765"/>
                    <a:pt x="343889" y="1823305"/>
                    <a:pt x="402158" y="1822035"/>
                  </a:cubicBezTo>
                  <a:cubicBezTo>
                    <a:pt x="439751" y="1820765"/>
                    <a:pt x="475464" y="1823305"/>
                    <a:pt x="513057" y="1823305"/>
                  </a:cubicBezTo>
                  <a:cubicBezTo>
                    <a:pt x="567567" y="1823305"/>
                    <a:pt x="622077" y="1822035"/>
                    <a:pt x="676586" y="1823305"/>
                  </a:cubicBezTo>
                  <a:cubicBezTo>
                    <a:pt x="757411" y="1824575"/>
                    <a:pt x="1644604" y="1814415"/>
                    <a:pt x="1727309" y="1816955"/>
                  </a:cubicBezTo>
                  <a:cubicBezTo>
                    <a:pt x="1763022" y="1818225"/>
                    <a:pt x="1798735" y="1819496"/>
                    <a:pt x="1832569" y="1819496"/>
                  </a:cubicBezTo>
                  <a:cubicBezTo>
                    <a:pt x="1894597" y="1822035"/>
                    <a:pt x="1954746" y="1818225"/>
                    <a:pt x="2016774" y="1822035"/>
                  </a:cubicBezTo>
                  <a:cubicBezTo>
                    <a:pt x="2067525" y="1824575"/>
                    <a:pt x="2118275" y="1824575"/>
                    <a:pt x="2169026" y="1827115"/>
                  </a:cubicBezTo>
                  <a:cubicBezTo>
                    <a:pt x="2244211" y="1830925"/>
                    <a:pt x="2319397" y="1833465"/>
                    <a:pt x="2394583" y="1834735"/>
                  </a:cubicBezTo>
                  <a:cubicBezTo>
                    <a:pt x="2420200" y="1834735"/>
                    <a:pt x="2437980" y="1833465"/>
                    <a:pt x="2458300" y="1833465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2920526" y="5285212"/>
            <a:ext cx="1178035" cy="30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5"/>
              </a:lnSpc>
              <a:spcBef>
                <a:spcPct val="0"/>
              </a:spcBef>
            </a:pPr>
            <a:r>
              <a:rPr lang="en-US" sz="2100" b="1" u="none">
                <a:solidFill>
                  <a:srgbClr val="FEF9DD"/>
                </a:solidFill>
                <a:latin typeface="Muli Bold"/>
                <a:ea typeface="Muli Bold"/>
                <a:cs typeface="Muli Bold"/>
                <a:sym typeface="Muli Bold"/>
              </a:rPr>
              <a:t>Toán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582464" y="2828692"/>
            <a:ext cx="2827867" cy="1471643"/>
            <a:chOff x="0" y="0"/>
            <a:chExt cx="3614352" cy="1880936"/>
          </a:xfrm>
        </p:grpSpPr>
        <p:sp>
          <p:nvSpPr>
            <p:cNvPr id="41" name="Freeform 41"/>
            <p:cNvSpPr/>
            <p:nvPr/>
          </p:nvSpPr>
          <p:spPr>
            <a:xfrm>
              <a:off x="38100" y="44450"/>
              <a:ext cx="3577522" cy="1836485"/>
            </a:xfrm>
            <a:custGeom>
              <a:avLst/>
              <a:gdLst/>
              <a:ahLst/>
              <a:cxnLst/>
              <a:rect l="l" t="t" r="r" b="b"/>
              <a:pathLst>
                <a:path w="3577522" h="1836485">
                  <a:moveTo>
                    <a:pt x="2540" y="1806005"/>
                  </a:moveTo>
                  <a:cubicBezTo>
                    <a:pt x="0" y="1814895"/>
                    <a:pt x="5080" y="1821245"/>
                    <a:pt x="24144" y="1822515"/>
                  </a:cubicBezTo>
                  <a:cubicBezTo>
                    <a:pt x="46169" y="1823785"/>
                    <a:pt x="65440" y="1823785"/>
                    <a:pt x="87465" y="1823785"/>
                  </a:cubicBezTo>
                  <a:cubicBezTo>
                    <a:pt x="175562" y="1825055"/>
                    <a:pt x="263660" y="1825055"/>
                    <a:pt x="354511" y="1826326"/>
                  </a:cubicBezTo>
                  <a:cubicBezTo>
                    <a:pt x="404066" y="1827595"/>
                    <a:pt x="453621" y="1828865"/>
                    <a:pt x="500423" y="1830135"/>
                  </a:cubicBezTo>
                  <a:cubicBezTo>
                    <a:pt x="583014" y="1831405"/>
                    <a:pt x="662853" y="1831405"/>
                    <a:pt x="745445" y="1832676"/>
                  </a:cubicBezTo>
                  <a:cubicBezTo>
                    <a:pt x="778481" y="1832676"/>
                    <a:pt x="808765" y="1832676"/>
                    <a:pt x="841801" y="1831405"/>
                  </a:cubicBezTo>
                  <a:cubicBezTo>
                    <a:pt x="855567" y="1831405"/>
                    <a:pt x="872085" y="1830135"/>
                    <a:pt x="885850" y="1830135"/>
                  </a:cubicBezTo>
                  <a:cubicBezTo>
                    <a:pt x="940911" y="1831405"/>
                    <a:pt x="2042133" y="1822515"/>
                    <a:pt x="2097194" y="1823785"/>
                  </a:cubicBezTo>
                  <a:cubicBezTo>
                    <a:pt x="2174279" y="1825055"/>
                    <a:pt x="2386265" y="1825055"/>
                    <a:pt x="2463350" y="1825055"/>
                  </a:cubicBezTo>
                  <a:cubicBezTo>
                    <a:pt x="2493634" y="1825055"/>
                    <a:pt x="2521165" y="1823785"/>
                    <a:pt x="2551448" y="1823785"/>
                  </a:cubicBezTo>
                  <a:lnTo>
                    <a:pt x="2700113" y="1827595"/>
                  </a:lnTo>
                  <a:cubicBezTo>
                    <a:pt x="2807482" y="1830135"/>
                    <a:pt x="2912098" y="1827595"/>
                    <a:pt x="3019467" y="1831405"/>
                  </a:cubicBezTo>
                  <a:cubicBezTo>
                    <a:pt x="3198416" y="1836485"/>
                    <a:pt x="3380117" y="1830135"/>
                    <a:pt x="3512752" y="1835215"/>
                  </a:cubicBezTo>
                  <a:cubicBezTo>
                    <a:pt x="3533072" y="1836485"/>
                    <a:pt x="3553392" y="1835215"/>
                    <a:pt x="3576252" y="1835215"/>
                  </a:cubicBezTo>
                  <a:lnTo>
                    <a:pt x="3576252" y="1775526"/>
                  </a:lnTo>
                  <a:cubicBezTo>
                    <a:pt x="3574982" y="1707588"/>
                    <a:pt x="3573712" y="1641303"/>
                    <a:pt x="3573712" y="1570874"/>
                  </a:cubicBezTo>
                  <a:cubicBezTo>
                    <a:pt x="3573712" y="1489397"/>
                    <a:pt x="3577522" y="1406540"/>
                    <a:pt x="3571172" y="1325063"/>
                  </a:cubicBezTo>
                  <a:cubicBezTo>
                    <a:pt x="3563552" y="1271206"/>
                    <a:pt x="3552122" y="209250"/>
                    <a:pt x="3552122" y="155392"/>
                  </a:cubicBezTo>
                  <a:cubicBezTo>
                    <a:pt x="3549582" y="118106"/>
                    <a:pt x="3548312" y="79440"/>
                    <a:pt x="3545772" y="42154"/>
                  </a:cubicBezTo>
                  <a:cubicBezTo>
                    <a:pt x="3545772" y="31106"/>
                    <a:pt x="3544502" y="20058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180600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11430" y="16510"/>
              <a:ext cx="3553392" cy="1826326"/>
            </a:xfrm>
            <a:custGeom>
              <a:avLst/>
              <a:gdLst/>
              <a:ahLst/>
              <a:cxnLst/>
              <a:rect l="l" t="t" r="r" b="b"/>
              <a:pathLst>
                <a:path w="3553392" h="1826326">
                  <a:moveTo>
                    <a:pt x="3553392" y="1826326"/>
                  </a:moveTo>
                  <a:lnTo>
                    <a:pt x="0" y="1818705"/>
                  </a:lnTo>
                  <a:lnTo>
                    <a:pt x="0" y="647334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-3810" y="0"/>
              <a:ext cx="3582602" cy="1852995"/>
            </a:xfrm>
            <a:custGeom>
              <a:avLst/>
              <a:gdLst/>
              <a:ahLst/>
              <a:cxnLst/>
              <a:rect l="l" t="t" r="r" b="b"/>
              <a:pathLst>
                <a:path w="3582602" h="1852995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4842"/>
                  </a:cubicBezTo>
                  <a:cubicBezTo>
                    <a:pt x="3553392" y="92128"/>
                    <a:pt x="3554662" y="130794"/>
                    <a:pt x="3557202" y="168080"/>
                  </a:cubicBezTo>
                  <a:cubicBezTo>
                    <a:pt x="3557202" y="221938"/>
                    <a:pt x="3569902" y="1283894"/>
                    <a:pt x="3576252" y="1337751"/>
                  </a:cubicBezTo>
                  <a:cubicBezTo>
                    <a:pt x="3582602" y="1419228"/>
                    <a:pt x="3578792" y="1502085"/>
                    <a:pt x="3578792" y="1583561"/>
                  </a:cubicBezTo>
                  <a:cubicBezTo>
                    <a:pt x="3578792" y="1655371"/>
                    <a:pt x="3580062" y="1721657"/>
                    <a:pt x="3581332" y="1792035"/>
                  </a:cubicBezTo>
                  <a:lnTo>
                    <a:pt x="3581332" y="1851726"/>
                  </a:lnTo>
                  <a:cubicBezTo>
                    <a:pt x="3558472" y="1851726"/>
                    <a:pt x="3538152" y="1852995"/>
                    <a:pt x="3517832" y="1851726"/>
                  </a:cubicBezTo>
                  <a:cubicBezTo>
                    <a:pt x="3342189" y="1846645"/>
                    <a:pt x="3160487" y="1852995"/>
                    <a:pt x="2981539" y="1847915"/>
                  </a:cubicBezTo>
                  <a:cubicBezTo>
                    <a:pt x="2874169" y="1844105"/>
                    <a:pt x="2769554" y="1846645"/>
                    <a:pt x="2662184" y="1844105"/>
                  </a:cubicBezTo>
                  <a:lnTo>
                    <a:pt x="2513519" y="1840295"/>
                  </a:lnTo>
                  <a:cubicBezTo>
                    <a:pt x="2483236" y="1840295"/>
                    <a:pt x="2455705" y="1841565"/>
                    <a:pt x="2425422" y="1841565"/>
                  </a:cubicBezTo>
                  <a:cubicBezTo>
                    <a:pt x="2348336" y="1840295"/>
                    <a:pt x="2136351" y="1841565"/>
                    <a:pt x="2059266" y="1840295"/>
                  </a:cubicBezTo>
                  <a:cubicBezTo>
                    <a:pt x="2004205" y="1839026"/>
                    <a:pt x="902983" y="1847915"/>
                    <a:pt x="847922" y="1846645"/>
                  </a:cubicBezTo>
                  <a:cubicBezTo>
                    <a:pt x="834156" y="1846645"/>
                    <a:pt x="817638" y="1847915"/>
                    <a:pt x="803873" y="1847915"/>
                  </a:cubicBezTo>
                  <a:cubicBezTo>
                    <a:pt x="770836" y="1847915"/>
                    <a:pt x="740553" y="1849185"/>
                    <a:pt x="707516" y="1849185"/>
                  </a:cubicBezTo>
                  <a:cubicBezTo>
                    <a:pt x="624924" y="1849185"/>
                    <a:pt x="545086" y="1847915"/>
                    <a:pt x="462494" y="1846645"/>
                  </a:cubicBezTo>
                  <a:cubicBezTo>
                    <a:pt x="412939" y="1845376"/>
                    <a:pt x="363384" y="1844105"/>
                    <a:pt x="316582" y="1842835"/>
                  </a:cubicBezTo>
                  <a:cubicBezTo>
                    <a:pt x="228485" y="1841565"/>
                    <a:pt x="140387" y="1840295"/>
                    <a:pt x="49536" y="1840295"/>
                  </a:cubicBezTo>
                  <a:cubicBezTo>
                    <a:pt x="38100" y="1840295"/>
                    <a:pt x="29210" y="1840295"/>
                    <a:pt x="19050" y="1839026"/>
                  </a:cubicBezTo>
                  <a:cubicBezTo>
                    <a:pt x="10160" y="1837755"/>
                    <a:pt x="5080" y="1831405"/>
                    <a:pt x="7620" y="1822515"/>
                  </a:cubicBezTo>
                  <a:cubicBezTo>
                    <a:pt x="16510" y="1790705"/>
                    <a:pt x="12700" y="1756181"/>
                    <a:pt x="11430" y="1720276"/>
                  </a:cubicBezTo>
                  <a:cubicBezTo>
                    <a:pt x="10160" y="1647086"/>
                    <a:pt x="6350" y="1575276"/>
                    <a:pt x="7620" y="1502085"/>
                  </a:cubicBezTo>
                  <a:cubicBezTo>
                    <a:pt x="5080" y="1410942"/>
                    <a:pt x="0" y="282700"/>
                    <a:pt x="7620" y="190175"/>
                  </a:cubicBezTo>
                  <a:cubicBezTo>
                    <a:pt x="8890" y="172223"/>
                    <a:pt x="7620" y="152890"/>
                    <a:pt x="8890" y="134937"/>
                  </a:cubicBezTo>
                  <a:cubicBezTo>
                    <a:pt x="10160" y="105937"/>
                    <a:pt x="12700" y="7417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1835215"/>
                  </a:moveTo>
                  <a:cubicBezTo>
                    <a:pt x="3559742" y="1818705"/>
                    <a:pt x="3561012" y="1806005"/>
                    <a:pt x="3561012" y="1793305"/>
                  </a:cubicBezTo>
                  <a:cubicBezTo>
                    <a:pt x="3559742" y="1714753"/>
                    <a:pt x="3558472" y="1641562"/>
                    <a:pt x="3558472" y="1562847"/>
                  </a:cubicBezTo>
                  <a:cubicBezTo>
                    <a:pt x="3558472" y="1526942"/>
                    <a:pt x="3561012" y="1491037"/>
                    <a:pt x="3559742" y="1455133"/>
                  </a:cubicBezTo>
                  <a:cubicBezTo>
                    <a:pt x="3559742" y="1421990"/>
                    <a:pt x="3558472" y="1387466"/>
                    <a:pt x="3557202" y="1354323"/>
                  </a:cubicBezTo>
                  <a:cubicBezTo>
                    <a:pt x="3552122" y="1303227"/>
                    <a:pt x="3540692" y="245414"/>
                    <a:pt x="3540692" y="194318"/>
                  </a:cubicBezTo>
                  <a:cubicBezTo>
                    <a:pt x="3538152" y="151509"/>
                    <a:pt x="3535612" y="107318"/>
                    <a:pt x="3533072" y="64508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3461"/>
                    <a:pt x="33020" y="70032"/>
                  </a:cubicBezTo>
                  <a:cubicBezTo>
                    <a:pt x="31750" y="94889"/>
                    <a:pt x="31750" y="119747"/>
                    <a:pt x="30480" y="144604"/>
                  </a:cubicBezTo>
                  <a:cubicBezTo>
                    <a:pt x="29210" y="186033"/>
                    <a:pt x="26670" y="226080"/>
                    <a:pt x="25400" y="267509"/>
                  </a:cubicBezTo>
                  <a:cubicBezTo>
                    <a:pt x="20320" y="311700"/>
                    <a:pt x="26670" y="1391609"/>
                    <a:pt x="29210" y="1435799"/>
                  </a:cubicBezTo>
                  <a:cubicBezTo>
                    <a:pt x="29210" y="1482752"/>
                    <a:pt x="29210" y="1531085"/>
                    <a:pt x="30480" y="1578038"/>
                  </a:cubicBezTo>
                  <a:cubicBezTo>
                    <a:pt x="30480" y="1612562"/>
                    <a:pt x="33020" y="1647086"/>
                    <a:pt x="33020" y="1681610"/>
                  </a:cubicBezTo>
                  <a:cubicBezTo>
                    <a:pt x="33020" y="1718895"/>
                    <a:pt x="33020" y="1756181"/>
                    <a:pt x="31750" y="1793305"/>
                  </a:cubicBezTo>
                  <a:lnTo>
                    <a:pt x="31750" y="1803465"/>
                  </a:lnTo>
                  <a:cubicBezTo>
                    <a:pt x="31750" y="1813626"/>
                    <a:pt x="35560" y="1817436"/>
                    <a:pt x="44450" y="1817436"/>
                  </a:cubicBezTo>
                  <a:cubicBezTo>
                    <a:pt x="77067" y="1817436"/>
                    <a:pt x="115609" y="1818705"/>
                    <a:pt x="151399" y="1818705"/>
                  </a:cubicBezTo>
                  <a:cubicBezTo>
                    <a:pt x="203707" y="1818705"/>
                    <a:pt x="258768" y="1816165"/>
                    <a:pt x="311076" y="1818705"/>
                  </a:cubicBezTo>
                  <a:cubicBezTo>
                    <a:pt x="396421" y="1822515"/>
                    <a:pt x="481766" y="1825055"/>
                    <a:pt x="567110" y="1823786"/>
                  </a:cubicBezTo>
                  <a:cubicBezTo>
                    <a:pt x="622171" y="1822515"/>
                    <a:pt x="674479" y="1825055"/>
                    <a:pt x="729540" y="1825055"/>
                  </a:cubicBezTo>
                  <a:cubicBezTo>
                    <a:pt x="809379" y="1825055"/>
                    <a:pt x="889218" y="1823786"/>
                    <a:pt x="969056" y="1825055"/>
                  </a:cubicBezTo>
                  <a:cubicBezTo>
                    <a:pt x="1087437" y="1826326"/>
                    <a:pt x="2386879" y="1816165"/>
                    <a:pt x="2508014" y="1818705"/>
                  </a:cubicBezTo>
                  <a:cubicBezTo>
                    <a:pt x="2560322" y="1819976"/>
                    <a:pt x="2612629" y="1821246"/>
                    <a:pt x="2662184" y="1821246"/>
                  </a:cubicBezTo>
                  <a:cubicBezTo>
                    <a:pt x="2753035" y="1823786"/>
                    <a:pt x="2841133" y="1819976"/>
                    <a:pt x="2931984" y="1823786"/>
                  </a:cubicBezTo>
                  <a:cubicBezTo>
                    <a:pt x="3006316" y="1826326"/>
                    <a:pt x="3080649" y="1826326"/>
                    <a:pt x="3154981" y="1828865"/>
                  </a:cubicBezTo>
                  <a:cubicBezTo>
                    <a:pt x="3265103" y="1832676"/>
                    <a:pt x="3375226" y="1835215"/>
                    <a:pt x="3485347" y="1836486"/>
                  </a:cubicBezTo>
                  <a:cubicBezTo>
                    <a:pt x="3520372" y="1836486"/>
                    <a:pt x="3538152" y="1835215"/>
                    <a:pt x="3558472" y="1835215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2520974" y="2869419"/>
            <a:ext cx="2827867" cy="1471643"/>
            <a:chOff x="0" y="0"/>
            <a:chExt cx="3614352" cy="1880936"/>
          </a:xfrm>
        </p:grpSpPr>
        <p:sp>
          <p:nvSpPr>
            <p:cNvPr id="45" name="Freeform 45"/>
            <p:cNvSpPr/>
            <p:nvPr/>
          </p:nvSpPr>
          <p:spPr>
            <a:xfrm>
              <a:off x="38100" y="44450"/>
              <a:ext cx="3577522" cy="1836485"/>
            </a:xfrm>
            <a:custGeom>
              <a:avLst/>
              <a:gdLst/>
              <a:ahLst/>
              <a:cxnLst/>
              <a:rect l="l" t="t" r="r" b="b"/>
              <a:pathLst>
                <a:path w="3577522" h="1836485">
                  <a:moveTo>
                    <a:pt x="2540" y="1806005"/>
                  </a:moveTo>
                  <a:cubicBezTo>
                    <a:pt x="0" y="1814895"/>
                    <a:pt x="5080" y="1821245"/>
                    <a:pt x="24144" y="1822515"/>
                  </a:cubicBezTo>
                  <a:cubicBezTo>
                    <a:pt x="46169" y="1823785"/>
                    <a:pt x="65440" y="1823785"/>
                    <a:pt x="87465" y="1823785"/>
                  </a:cubicBezTo>
                  <a:cubicBezTo>
                    <a:pt x="175562" y="1825055"/>
                    <a:pt x="263660" y="1825055"/>
                    <a:pt x="354511" y="1826326"/>
                  </a:cubicBezTo>
                  <a:cubicBezTo>
                    <a:pt x="404066" y="1827595"/>
                    <a:pt x="453621" y="1828865"/>
                    <a:pt x="500423" y="1830135"/>
                  </a:cubicBezTo>
                  <a:cubicBezTo>
                    <a:pt x="583014" y="1831405"/>
                    <a:pt x="662853" y="1831405"/>
                    <a:pt x="745445" y="1832676"/>
                  </a:cubicBezTo>
                  <a:cubicBezTo>
                    <a:pt x="778481" y="1832676"/>
                    <a:pt x="808765" y="1832676"/>
                    <a:pt x="841801" y="1831405"/>
                  </a:cubicBezTo>
                  <a:cubicBezTo>
                    <a:pt x="855567" y="1831405"/>
                    <a:pt x="872085" y="1830135"/>
                    <a:pt x="885850" y="1830135"/>
                  </a:cubicBezTo>
                  <a:cubicBezTo>
                    <a:pt x="940911" y="1831405"/>
                    <a:pt x="2042133" y="1822515"/>
                    <a:pt x="2097194" y="1823785"/>
                  </a:cubicBezTo>
                  <a:cubicBezTo>
                    <a:pt x="2174279" y="1825055"/>
                    <a:pt x="2386265" y="1825055"/>
                    <a:pt x="2463350" y="1825055"/>
                  </a:cubicBezTo>
                  <a:cubicBezTo>
                    <a:pt x="2493634" y="1825055"/>
                    <a:pt x="2521165" y="1823785"/>
                    <a:pt x="2551448" y="1823785"/>
                  </a:cubicBezTo>
                  <a:lnTo>
                    <a:pt x="2700113" y="1827595"/>
                  </a:lnTo>
                  <a:cubicBezTo>
                    <a:pt x="2807482" y="1830135"/>
                    <a:pt x="2912098" y="1827595"/>
                    <a:pt x="3019467" y="1831405"/>
                  </a:cubicBezTo>
                  <a:cubicBezTo>
                    <a:pt x="3198416" y="1836485"/>
                    <a:pt x="3380117" y="1830135"/>
                    <a:pt x="3512752" y="1835215"/>
                  </a:cubicBezTo>
                  <a:cubicBezTo>
                    <a:pt x="3533072" y="1836485"/>
                    <a:pt x="3553392" y="1835215"/>
                    <a:pt x="3576252" y="1835215"/>
                  </a:cubicBezTo>
                  <a:lnTo>
                    <a:pt x="3576252" y="1775526"/>
                  </a:lnTo>
                  <a:cubicBezTo>
                    <a:pt x="3574982" y="1707588"/>
                    <a:pt x="3573712" y="1641303"/>
                    <a:pt x="3573712" y="1570874"/>
                  </a:cubicBezTo>
                  <a:cubicBezTo>
                    <a:pt x="3573712" y="1489397"/>
                    <a:pt x="3577522" y="1406540"/>
                    <a:pt x="3571172" y="1325063"/>
                  </a:cubicBezTo>
                  <a:cubicBezTo>
                    <a:pt x="3563552" y="1271206"/>
                    <a:pt x="3552122" y="209250"/>
                    <a:pt x="3552122" y="155392"/>
                  </a:cubicBezTo>
                  <a:cubicBezTo>
                    <a:pt x="3549582" y="118106"/>
                    <a:pt x="3548312" y="79440"/>
                    <a:pt x="3545772" y="42154"/>
                  </a:cubicBezTo>
                  <a:cubicBezTo>
                    <a:pt x="3545772" y="31106"/>
                    <a:pt x="3544502" y="20058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180600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11430" y="16510"/>
              <a:ext cx="3553392" cy="1826326"/>
            </a:xfrm>
            <a:custGeom>
              <a:avLst/>
              <a:gdLst/>
              <a:ahLst/>
              <a:cxnLst/>
              <a:rect l="l" t="t" r="r" b="b"/>
              <a:pathLst>
                <a:path w="3553392" h="1826326">
                  <a:moveTo>
                    <a:pt x="3553392" y="1826326"/>
                  </a:moveTo>
                  <a:lnTo>
                    <a:pt x="0" y="1818705"/>
                  </a:lnTo>
                  <a:lnTo>
                    <a:pt x="0" y="647334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-3810" y="0"/>
              <a:ext cx="3582602" cy="1852995"/>
            </a:xfrm>
            <a:custGeom>
              <a:avLst/>
              <a:gdLst/>
              <a:ahLst/>
              <a:cxnLst/>
              <a:rect l="l" t="t" r="r" b="b"/>
              <a:pathLst>
                <a:path w="3582602" h="1852995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4842"/>
                  </a:cubicBezTo>
                  <a:cubicBezTo>
                    <a:pt x="3553392" y="92128"/>
                    <a:pt x="3554662" y="130794"/>
                    <a:pt x="3557202" y="168080"/>
                  </a:cubicBezTo>
                  <a:cubicBezTo>
                    <a:pt x="3557202" y="221938"/>
                    <a:pt x="3569902" y="1283894"/>
                    <a:pt x="3576252" y="1337751"/>
                  </a:cubicBezTo>
                  <a:cubicBezTo>
                    <a:pt x="3582602" y="1419228"/>
                    <a:pt x="3578792" y="1502085"/>
                    <a:pt x="3578792" y="1583561"/>
                  </a:cubicBezTo>
                  <a:cubicBezTo>
                    <a:pt x="3578792" y="1655371"/>
                    <a:pt x="3580062" y="1721657"/>
                    <a:pt x="3581332" y="1792035"/>
                  </a:cubicBezTo>
                  <a:lnTo>
                    <a:pt x="3581332" y="1851726"/>
                  </a:lnTo>
                  <a:cubicBezTo>
                    <a:pt x="3558472" y="1851726"/>
                    <a:pt x="3538152" y="1852995"/>
                    <a:pt x="3517832" y="1851726"/>
                  </a:cubicBezTo>
                  <a:cubicBezTo>
                    <a:pt x="3342189" y="1846645"/>
                    <a:pt x="3160487" y="1852995"/>
                    <a:pt x="2981539" y="1847915"/>
                  </a:cubicBezTo>
                  <a:cubicBezTo>
                    <a:pt x="2874169" y="1844105"/>
                    <a:pt x="2769554" y="1846645"/>
                    <a:pt x="2662184" y="1844105"/>
                  </a:cubicBezTo>
                  <a:lnTo>
                    <a:pt x="2513519" y="1840295"/>
                  </a:lnTo>
                  <a:cubicBezTo>
                    <a:pt x="2483236" y="1840295"/>
                    <a:pt x="2455705" y="1841565"/>
                    <a:pt x="2425422" y="1841565"/>
                  </a:cubicBezTo>
                  <a:cubicBezTo>
                    <a:pt x="2348336" y="1840295"/>
                    <a:pt x="2136351" y="1841565"/>
                    <a:pt x="2059266" y="1840295"/>
                  </a:cubicBezTo>
                  <a:cubicBezTo>
                    <a:pt x="2004205" y="1839026"/>
                    <a:pt x="902983" y="1847915"/>
                    <a:pt x="847922" y="1846645"/>
                  </a:cubicBezTo>
                  <a:cubicBezTo>
                    <a:pt x="834156" y="1846645"/>
                    <a:pt x="817638" y="1847915"/>
                    <a:pt x="803873" y="1847915"/>
                  </a:cubicBezTo>
                  <a:cubicBezTo>
                    <a:pt x="770836" y="1847915"/>
                    <a:pt x="740553" y="1849185"/>
                    <a:pt x="707516" y="1849185"/>
                  </a:cubicBezTo>
                  <a:cubicBezTo>
                    <a:pt x="624924" y="1849185"/>
                    <a:pt x="545086" y="1847915"/>
                    <a:pt x="462494" y="1846645"/>
                  </a:cubicBezTo>
                  <a:cubicBezTo>
                    <a:pt x="412939" y="1845376"/>
                    <a:pt x="363384" y="1844105"/>
                    <a:pt x="316582" y="1842835"/>
                  </a:cubicBezTo>
                  <a:cubicBezTo>
                    <a:pt x="228485" y="1841565"/>
                    <a:pt x="140387" y="1840295"/>
                    <a:pt x="49536" y="1840295"/>
                  </a:cubicBezTo>
                  <a:cubicBezTo>
                    <a:pt x="38100" y="1840295"/>
                    <a:pt x="29210" y="1840295"/>
                    <a:pt x="19050" y="1839026"/>
                  </a:cubicBezTo>
                  <a:cubicBezTo>
                    <a:pt x="10160" y="1837755"/>
                    <a:pt x="5080" y="1831405"/>
                    <a:pt x="7620" y="1822515"/>
                  </a:cubicBezTo>
                  <a:cubicBezTo>
                    <a:pt x="16510" y="1790705"/>
                    <a:pt x="12700" y="1756181"/>
                    <a:pt x="11430" y="1720276"/>
                  </a:cubicBezTo>
                  <a:cubicBezTo>
                    <a:pt x="10160" y="1647086"/>
                    <a:pt x="6350" y="1575276"/>
                    <a:pt x="7620" y="1502085"/>
                  </a:cubicBezTo>
                  <a:cubicBezTo>
                    <a:pt x="5080" y="1410942"/>
                    <a:pt x="0" y="282700"/>
                    <a:pt x="7620" y="190175"/>
                  </a:cubicBezTo>
                  <a:cubicBezTo>
                    <a:pt x="8890" y="172223"/>
                    <a:pt x="7620" y="152890"/>
                    <a:pt x="8890" y="134937"/>
                  </a:cubicBezTo>
                  <a:cubicBezTo>
                    <a:pt x="10160" y="105937"/>
                    <a:pt x="12700" y="7417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1835215"/>
                  </a:moveTo>
                  <a:cubicBezTo>
                    <a:pt x="3559742" y="1818705"/>
                    <a:pt x="3561012" y="1806005"/>
                    <a:pt x="3561012" y="1793305"/>
                  </a:cubicBezTo>
                  <a:cubicBezTo>
                    <a:pt x="3559742" y="1714753"/>
                    <a:pt x="3558472" y="1641562"/>
                    <a:pt x="3558472" y="1562847"/>
                  </a:cubicBezTo>
                  <a:cubicBezTo>
                    <a:pt x="3558472" y="1526942"/>
                    <a:pt x="3561012" y="1491037"/>
                    <a:pt x="3559742" y="1455133"/>
                  </a:cubicBezTo>
                  <a:cubicBezTo>
                    <a:pt x="3559742" y="1421990"/>
                    <a:pt x="3558472" y="1387466"/>
                    <a:pt x="3557202" y="1354323"/>
                  </a:cubicBezTo>
                  <a:cubicBezTo>
                    <a:pt x="3552122" y="1303227"/>
                    <a:pt x="3540692" y="245414"/>
                    <a:pt x="3540692" y="194318"/>
                  </a:cubicBezTo>
                  <a:cubicBezTo>
                    <a:pt x="3538152" y="151509"/>
                    <a:pt x="3535612" y="107318"/>
                    <a:pt x="3533072" y="64508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3461"/>
                    <a:pt x="33020" y="70032"/>
                  </a:cubicBezTo>
                  <a:cubicBezTo>
                    <a:pt x="31750" y="94889"/>
                    <a:pt x="31750" y="119747"/>
                    <a:pt x="30480" y="144604"/>
                  </a:cubicBezTo>
                  <a:cubicBezTo>
                    <a:pt x="29210" y="186033"/>
                    <a:pt x="26670" y="226080"/>
                    <a:pt x="25400" y="267509"/>
                  </a:cubicBezTo>
                  <a:cubicBezTo>
                    <a:pt x="20320" y="311700"/>
                    <a:pt x="26670" y="1391609"/>
                    <a:pt x="29210" y="1435799"/>
                  </a:cubicBezTo>
                  <a:cubicBezTo>
                    <a:pt x="29210" y="1482752"/>
                    <a:pt x="29210" y="1531085"/>
                    <a:pt x="30480" y="1578038"/>
                  </a:cubicBezTo>
                  <a:cubicBezTo>
                    <a:pt x="30480" y="1612562"/>
                    <a:pt x="33020" y="1647086"/>
                    <a:pt x="33020" y="1681610"/>
                  </a:cubicBezTo>
                  <a:cubicBezTo>
                    <a:pt x="33020" y="1718895"/>
                    <a:pt x="33020" y="1756181"/>
                    <a:pt x="31750" y="1793305"/>
                  </a:cubicBezTo>
                  <a:lnTo>
                    <a:pt x="31750" y="1803465"/>
                  </a:lnTo>
                  <a:cubicBezTo>
                    <a:pt x="31750" y="1813626"/>
                    <a:pt x="35560" y="1817436"/>
                    <a:pt x="44450" y="1817436"/>
                  </a:cubicBezTo>
                  <a:cubicBezTo>
                    <a:pt x="77067" y="1817436"/>
                    <a:pt x="115609" y="1818705"/>
                    <a:pt x="151399" y="1818705"/>
                  </a:cubicBezTo>
                  <a:cubicBezTo>
                    <a:pt x="203707" y="1818705"/>
                    <a:pt x="258768" y="1816165"/>
                    <a:pt x="311076" y="1818705"/>
                  </a:cubicBezTo>
                  <a:cubicBezTo>
                    <a:pt x="396421" y="1822515"/>
                    <a:pt x="481766" y="1825055"/>
                    <a:pt x="567110" y="1823786"/>
                  </a:cubicBezTo>
                  <a:cubicBezTo>
                    <a:pt x="622171" y="1822515"/>
                    <a:pt x="674479" y="1825055"/>
                    <a:pt x="729540" y="1825055"/>
                  </a:cubicBezTo>
                  <a:cubicBezTo>
                    <a:pt x="809379" y="1825055"/>
                    <a:pt x="889218" y="1823786"/>
                    <a:pt x="969056" y="1825055"/>
                  </a:cubicBezTo>
                  <a:cubicBezTo>
                    <a:pt x="1087437" y="1826326"/>
                    <a:pt x="2386879" y="1816165"/>
                    <a:pt x="2508014" y="1818705"/>
                  </a:cubicBezTo>
                  <a:cubicBezTo>
                    <a:pt x="2560322" y="1819976"/>
                    <a:pt x="2612629" y="1821246"/>
                    <a:pt x="2662184" y="1821246"/>
                  </a:cubicBezTo>
                  <a:cubicBezTo>
                    <a:pt x="2753035" y="1823786"/>
                    <a:pt x="2841133" y="1819976"/>
                    <a:pt x="2931984" y="1823786"/>
                  </a:cubicBezTo>
                  <a:cubicBezTo>
                    <a:pt x="3006316" y="1826326"/>
                    <a:pt x="3080649" y="1826326"/>
                    <a:pt x="3154981" y="1828865"/>
                  </a:cubicBezTo>
                  <a:cubicBezTo>
                    <a:pt x="3265103" y="1832676"/>
                    <a:pt x="3375226" y="1835215"/>
                    <a:pt x="3485347" y="1836486"/>
                  </a:cubicBezTo>
                  <a:cubicBezTo>
                    <a:pt x="3520372" y="1836486"/>
                    <a:pt x="3538152" y="1835215"/>
                    <a:pt x="3558472" y="1835215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8639009" y="2828692"/>
            <a:ext cx="2831842" cy="1629007"/>
            <a:chOff x="-3810" y="0"/>
            <a:chExt cx="3619432" cy="2082066"/>
          </a:xfrm>
        </p:grpSpPr>
        <p:sp>
          <p:nvSpPr>
            <p:cNvPr id="49" name="Freeform 49"/>
            <p:cNvSpPr/>
            <p:nvPr/>
          </p:nvSpPr>
          <p:spPr>
            <a:xfrm>
              <a:off x="38100" y="44450"/>
              <a:ext cx="3577522" cy="1836485"/>
            </a:xfrm>
            <a:custGeom>
              <a:avLst/>
              <a:gdLst/>
              <a:ahLst/>
              <a:cxnLst/>
              <a:rect l="l" t="t" r="r" b="b"/>
              <a:pathLst>
                <a:path w="3577522" h="1836485">
                  <a:moveTo>
                    <a:pt x="2540" y="1806005"/>
                  </a:moveTo>
                  <a:cubicBezTo>
                    <a:pt x="0" y="1814895"/>
                    <a:pt x="5080" y="1821245"/>
                    <a:pt x="24144" y="1822515"/>
                  </a:cubicBezTo>
                  <a:cubicBezTo>
                    <a:pt x="46169" y="1823785"/>
                    <a:pt x="65440" y="1823785"/>
                    <a:pt x="87465" y="1823785"/>
                  </a:cubicBezTo>
                  <a:cubicBezTo>
                    <a:pt x="175562" y="1825055"/>
                    <a:pt x="263660" y="1825055"/>
                    <a:pt x="354511" y="1826326"/>
                  </a:cubicBezTo>
                  <a:cubicBezTo>
                    <a:pt x="404066" y="1827595"/>
                    <a:pt x="453621" y="1828865"/>
                    <a:pt x="500423" y="1830135"/>
                  </a:cubicBezTo>
                  <a:cubicBezTo>
                    <a:pt x="583014" y="1831405"/>
                    <a:pt x="662853" y="1831405"/>
                    <a:pt x="745445" y="1832676"/>
                  </a:cubicBezTo>
                  <a:cubicBezTo>
                    <a:pt x="778481" y="1832676"/>
                    <a:pt x="808765" y="1832676"/>
                    <a:pt x="841801" y="1831405"/>
                  </a:cubicBezTo>
                  <a:cubicBezTo>
                    <a:pt x="855567" y="1831405"/>
                    <a:pt x="872085" y="1830135"/>
                    <a:pt x="885850" y="1830135"/>
                  </a:cubicBezTo>
                  <a:cubicBezTo>
                    <a:pt x="940911" y="1831405"/>
                    <a:pt x="2042133" y="1822515"/>
                    <a:pt x="2097194" y="1823785"/>
                  </a:cubicBezTo>
                  <a:cubicBezTo>
                    <a:pt x="2174279" y="1825055"/>
                    <a:pt x="2386265" y="1825055"/>
                    <a:pt x="2463350" y="1825055"/>
                  </a:cubicBezTo>
                  <a:cubicBezTo>
                    <a:pt x="2493634" y="1825055"/>
                    <a:pt x="2521165" y="1823785"/>
                    <a:pt x="2551448" y="1823785"/>
                  </a:cubicBezTo>
                  <a:lnTo>
                    <a:pt x="2700113" y="1827595"/>
                  </a:lnTo>
                  <a:cubicBezTo>
                    <a:pt x="2807482" y="1830135"/>
                    <a:pt x="2912098" y="1827595"/>
                    <a:pt x="3019467" y="1831405"/>
                  </a:cubicBezTo>
                  <a:cubicBezTo>
                    <a:pt x="3198416" y="1836485"/>
                    <a:pt x="3380117" y="1830135"/>
                    <a:pt x="3512752" y="1835215"/>
                  </a:cubicBezTo>
                  <a:cubicBezTo>
                    <a:pt x="3533072" y="1836485"/>
                    <a:pt x="3553392" y="1835215"/>
                    <a:pt x="3576252" y="1835215"/>
                  </a:cubicBezTo>
                  <a:lnTo>
                    <a:pt x="3576252" y="1775526"/>
                  </a:lnTo>
                  <a:cubicBezTo>
                    <a:pt x="3574982" y="1707588"/>
                    <a:pt x="3573712" y="1641303"/>
                    <a:pt x="3573712" y="1570874"/>
                  </a:cubicBezTo>
                  <a:cubicBezTo>
                    <a:pt x="3573712" y="1489397"/>
                    <a:pt x="3577522" y="1406540"/>
                    <a:pt x="3571172" y="1325063"/>
                  </a:cubicBezTo>
                  <a:cubicBezTo>
                    <a:pt x="3563552" y="1271206"/>
                    <a:pt x="3552122" y="209250"/>
                    <a:pt x="3552122" y="155392"/>
                  </a:cubicBezTo>
                  <a:cubicBezTo>
                    <a:pt x="3549582" y="118106"/>
                    <a:pt x="3548312" y="79440"/>
                    <a:pt x="3545772" y="42154"/>
                  </a:cubicBezTo>
                  <a:cubicBezTo>
                    <a:pt x="3545772" y="31106"/>
                    <a:pt x="3544502" y="20058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180600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11430" y="16508"/>
              <a:ext cx="3553392" cy="2065558"/>
            </a:xfrm>
            <a:custGeom>
              <a:avLst/>
              <a:gdLst/>
              <a:ahLst/>
              <a:cxnLst/>
              <a:rect l="l" t="t" r="r" b="b"/>
              <a:pathLst>
                <a:path w="3553392" h="1826326">
                  <a:moveTo>
                    <a:pt x="3553392" y="1826326"/>
                  </a:moveTo>
                  <a:lnTo>
                    <a:pt x="0" y="1818705"/>
                  </a:lnTo>
                  <a:lnTo>
                    <a:pt x="0" y="647334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-3810" y="0"/>
              <a:ext cx="3582602" cy="1852995"/>
            </a:xfrm>
            <a:custGeom>
              <a:avLst/>
              <a:gdLst/>
              <a:ahLst/>
              <a:cxnLst/>
              <a:rect l="l" t="t" r="r" b="b"/>
              <a:pathLst>
                <a:path w="3582602" h="1852995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4842"/>
                  </a:cubicBezTo>
                  <a:cubicBezTo>
                    <a:pt x="3553392" y="92128"/>
                    <a:pt x="3554662" y="130794"/>
                    <a:pt x="3557202" y="168080"/>
                  </a:cubicBezTo>
                  <a:cubicBezTo>
                    <a:pt x="3557202" y="221938"/>
                    <a:pt x="3569902" y="1283894"/>
                    <a:pt x="3576252" y="1337751"/>
                  </a:cubicBezTo>
                  <a:cubicBezTo>
                    <a:pt x="3582602" y="1419228"/>
                    <a:pt x="3578792" y="1502085"/>
                    <a:pt x="3578792" y="1583561"/>
                  </a:cubicBezTo>
                  <a:cubicBezTo>
                    <a:pt x="3578792" y="1655371"/>
                    <a:pt x="3580062" y="1721657"/>
                    <a:pt x="3581332" y="1792035"/>
                  </a:cubicBezTo>
                  <a:lnTo>
                    <a:pt x="3581332" y="1851726"/>
                  </a:lnTo>
                  <a:cubicBezTo>
                    <a:pt x="3558472" y="1851726"/>
                    <a:pt x="3538152" y="1852995"/>
                    <a:pt x="3517832" y="1851726"/>
                  </a:cubicBezTo>
                  <a:cubicBezTo>
                    <a:pt x="3342189" y="1846645"/>
                    <a:pt x="3160487" y="1852995"/>
                    <a:pt x="2981539" y="1847915"/>
                  </a:cubicBezTo>
                  <a:cubicBezTo>
                    <a:pt x="2874169" y="1844105"/>
                    <a:pt x="2769554" y="1846645"/>
                    <a:pt x="2662184" y="1844105"/>
                  </a:cubicBezTo>
                  <a:lnTo>
                    <a:pt x="2513519" y="1840295"/>
                  </a:lnTo>
                  <a:cubicBezTo>
                    <a:pt x="2483236" y="1840295"/>
                    <a:pt x="2455705" y="1841565"/>
                    <a:pt x="2425422" y="1841565"/>
                  </a:cubicBezTo>
                  <a:cubicBezTo>
                    <a:pt x="2348336" y="1840295"/>
                    <a:pt x="2136351" y="1841565"/>
                    <a:pt x="2059266" y="1840295"/>
                  </a:cubicBezTo>
                  <a:cubicBezTo>
                    <a:pt x="2004205" y="1839026"/>
                    <a:pt x="902983" y="1847915"/>
                    <a:pt x="847922" y="1846645"/>
                  </a:cubicBezTo>
                  <a:cubicBezTo>
                    <a:pt x="834156" y="1846645"/>
                    <a:pt x="817638" y="1847915"/>
                    <a:pt x="803873" y="1847915"/>
                  </a:cubicBezTo>
                  <a:cubicBezTo>
                    <a:pt x="770836" y="1847915"/>
                    <a:pt x="740553" y="1849185"/>
                    <a:pt x="707516" y="1849185"/>
                  </a:cubicBezTo>
                  <a:cubicBezTo>
                    <a:pt x="624924" y="1849185"/>
                    <a:pt x="545086" y="1847915"/>
                    <a:pt x="462494" y="1846645"/>
                  </a:cubicBezTo>
                  <a:cubicBezTo>
                    <a:pt x="412939" y="1845376"/>
                    <a:pt x="363384" y="1844105"/>
                    <a:pt x="316582" y="1842835"/>
                  </a:cubicBezTo>
                  <a:cubicBezTo>
                    <a:pt x="228485" y="1841565"/>
                    <a:pt x="140387" y="1840295"/>
                    <a:pt x="49536" y="1840295"/>
                  </a:cubicBezTo>
                  <a:cubicBezTo>
                    <a:pt x="38100" y="1840295"/>
                    <a:pt x="29210" y="1840295"/>
                    <a:pt x="19050" y="1839026"/>
                  </a:cubicBezTo>
                  <a:cubicBezTo>
                    <a:pt x="10160" y="1837755"/>
                    <a:pt x="5080" y="1831405"/>
                    <a:pt x="7620" y="1822515"/>
                  </a:cubicBezTo>
                  <a:cubicBezTo>
                    <a:pt x="16510" y="1790705"/>
                    <a:pt x="12700" y="1756181"/>
                    <a:pt x="11430" y="1720276"/>
                  </a:cubicBezTo>
                  <a:cubicBezTo>
                    <a:pt x="10160" y="1647086"/>
                    <a:pt x="6350" y="1575276"/>
                    <a:pt x="7620" y="1502085"/>
                  </a:cubicBezTo>
                  <a:cubicBezTo>
                    <a:pt x="5080" y="1410942"/>
                    <a:pt x="0" y="282700"/>
                    <a:pt x="7620" y="190175"/>
                  </a:cubicBezTo>
                  <a:cubicBezTo>
                    <a:pt x="8890" y="172223"/>
                    <a:pt x="7620" y="152890"/>
                    <a:pt x="8890" y="134937"/>
                  </a:cubicBezTo>
                  <a:cubicBezTo>
                    <a:pt x="10160" y="105937"/>
                    <a:pt x="12700" y="7417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1835215"/>
                  </a:moveTo>
                  <a:cubicBezTo>
                    <a:pt x="3559742" y="1818705"/>
                    <a:pt x="3561012" y="1806005"/>
                    <a:pt x="3561012" y="1793305"/>
                  </a:cubicBezTo>
                  <a:cubicBezTo>
                    <a:pt x="3559742" y="1714753"/>
                    <a:pt x="3558472" y="1641562"/>
                    <a:pt x="3558472" y="1562847"/>
                  </a:cubicBezTo>
                  <a:cubicBezTo>
                    <a:pt x="3558472" y="1526942"/>
                    <a:pt x="3561012" y="1491037"/>
                    <a:pt x="3559742" y="1455133"/>
                  </a:cubicBezTo>
                  <a:cubicBezTo>
                    <a:pt x="3559742" y="1421990"/>
                    <a:pt x="3558472" y="1387466"/>
                    <a:pt x="3557202" y="1354323"/>
                  </a:cubicBezTo>
                  <a:cubicBezTo>
                    <a:pt x="3552122" y="1303227"/>
                    <a:pt x="3540692" y="245414"/>
                    <a:pt x="3540692" y="194318"/>
                  </a:cubicBezTo>
                  <a:cubicBezTo>
                    <a:pt x="3538152" y="151509"/>
                    <a:pt x="3535612" y="107318"/>
                    <a:pt x="3533072" y="64508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3461"/>
                    <a:pt x="33020" y="70032"/>
                  </a:cubicBezTo>
                  <a:cubicBezTo>
                    <a:pt x="31750" y="94889"/>
                    <a:pt x="31750" y="119747"/>
                    <a:pt x="30480" y="144604"/>
                  </a:cubicBezTo>
                  <a:cubicBezTo>
                    <a:pt x="29210" y="186033"/>
                    <a:pt x="26670" y="226080"/>
                    <a:pt x="25400" y="267509"/>
                  </a:cubicBezTo>
                  <a:cubicBezTo>
                    <a:pt x="20320" y="311700"/>
                    <a:pt x="26670" y="1391609"/>
                    <a:pt x="29210" y="1435799"/>
                  </a:cubicBezTo>
                  <a:cubicBezTo>
                    <a:pt x="29210" y="1482752"/>
                    <a:pt x="29210" y="1531085"/>
                    <a:pt x="30480" y="1578038"/>
                  </a:cubicBezTo>
                  <a:cubicBezTo>
                    <a:pt x="30480" y="1612562"/>
                    <a:pt x="33020" y="1647086"/>
                    <a:pt x="33020" y="1681610"/>
                  </a:cubicBezTo>
                  <a:cubicBezTo>
                    <a:pt x="33020" y="1718895"/>
                    <a:pt x="33020" y="1756181"/>
                    <a:pt x="31750" y="1793305"/>
                  </a:cubicBezTo>
                  <a:lnTo>
                    <a:pt x="31750" y="1803465"/>
                  </a:lnTo>
                  <a:cubicBezTo>
                    <a:pt x="31750" y="1813626"/>
                    <a:pt x="35560" y="1817436"/>
                    <a:pt x="44450" y="1817436"/>
                  </a:cubicBezTo>
                  <a:cubicBezTo>
                    <a:pt x="77067" y="1817436"/>
                    <a:pt x="115609" y="1818705"/>
                    <a:pt x="151399" y="1818705"/>
                  </a:cubicBezTo>
                  <a:cubicBezTo>
                    <a:pt x="203707" y="1818705"/>
                    <a:pt x="258768" y="1816165"/>
                    <a:pt x="311076" y="1818705"/>
                  </a:cubicBezTo>
                  <a:cubicBezTo>
                    <a:pt x="396421" y="1822515"/>
                    <a:pt x="481766" y="1825055"/>
                    <a:pt x="567110" y="1823786"/>
                  </a:cubicBezTo>
                  <a:cubicBezTo>
                    <a:pt x="622171" y="1822515"/>
                    <a:pt x="674479" y="1825055"/>
                    <a:pt x="729540" y="1825055"/>
                  </a:cubicBezTo>
                  <a:cubicBezTo>
                    <a:pt x="809379" y="1825055"/>
                    <a:pt x="889218" y="1823786"/>
                    <a:pt x="969056" y="1825055"/>
                  </a:cubicBezTo>
                  <a:cubicBezTo>
                    <a:pt x="1087437" y="1826326"/>
                    <a:pt x="2386879" y="1816165"/>
                    <a:pt x="2508014" y="1818705"/>
                  </a:cubicBezTo>
                  <a:cubicBezTo>
                    <a:pt x="2560322" y="1819976"/>
                    <a:pt x="2612629" y="1821246"/>
                    <a:pt x="2662184" y="1821246"/>
                  </a:cubicBezTo>
                  <a:cubicBezTo>
                    <a:pt x="2753035" y="1823786"/>
                    <a:pt x="2841133" y="1819976"/>
                    <a:pt x="2931984" y="1823786"/>
                  </a:cubicBezTo>
                  <a:cubicBezTo>
                    <a:pt x="3006316" y="1826326"/>
                    <a:pt x="3080649" y="1826326"/>
                    <a:pt x="3154981" y="1828865"/>
                  </a:cubicBezTo>
                  <a:cubicBezTo>
                    <a:pt x="3265103" y="1832676"/>
                    <a:pt x="3375226" y="1835215"/>
                    <a:pt x="3485347" y="1836486"/>
                  </a:cubicBezTo>
                  <a:cubicBezTo>
                    <a:pt x="3520372" y="1836486"/>
                    <a:pt x="3538152" y="1835215"/>
                    <a:pt x="3558472" y="1835215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1701516" y="2828692"/>
            <a:ext cx="2827867" cy="1471643"/>
            <a:chOff x="0" y="0"/>
            <a:chExt cx="3614352" cy="1880936"/>
          </a:xfrm>
        </p:grpSpPr>
        <p:sp>
          <p:nvSpPr>
            <p:cNvPr id="53" name="Freeform 53"/>
            <p:cNvSpPr/>
            <p:nvPr/>
          </p:nvSpPr>
          <p:spPr>
            <a:xfrm>
              <a:off x="38100" y="44450"/>
              <a:ext cx="3577522" cy="1836485"/>
            </a:xfrm>
            <a:custGeom>
              <a:avLst/>
              <a:gdLst/>
              <a:ahLst/>
              <a:cxnLst/>
              <a:rect l="l" t="t" r="r" b="b"/>
              <a:pathLst>
                <a:path w="3577522" h="1836485">
                  <a:moveTo>
                    <a:pt x="2540" y="1806005"/>
                  </a:moveTo>
                  <a:cubicBezTo>
                    <a:pt x="0" y="1814895"/>
                    <a:pt x="5080" y="1821245"/>
                    <a:pt x="24144" y="1822515"/>
                  </a:cubicBezTo>
                  <a:cubicBezTo>
                    <a:pt x="46169" y="1823785"/>
                    <a:pt x="65440" y="1823785"/>
                    <a:pt x="87465" y="1823785"/>
                  </a:cubicBezTo>
                  <a:cubicBezTo>
                    <a:pt x="175562" y="1825055"/>
                    <a:pt x="263660" y="1825055"/>
                    <a:pt x="354511" y="1826326"/>
                  </a:cubicBezTo>
                  <a:cubicBezTo>
                    <a:pt x="404066" y="1827595"/>
                    <a:pt x="453621" y="1828865"/>
                    <a:pt x="500423" y="1830135"/>
                  </a:cubicBezTo>
                  <a:cubicBezTo>
                    <a:pt x="583014" y="1831405"/>
                    <a:pt x="662853" y="1831405"/>
                    <a:pt x="745445" y="1832676"/>
                  </a:cubicBezTo>
                  <a:cubicBezTo>
                    <a:pt x="778481" y="1832676"/>
                    <a:pt x="808765" y="1832676"/>
                    <a:pt x="841801" y="1831405"/>
                  </a:cubicBezTo>
                  <a:cubicBezTo>
                    <a:pt x="855567" y="1831405"/>
                    <a:pt x="872085" y="1830135"/>
                    <a:pt x="885850" y="1830135"/>
                  </a:cubicBezTo>
                  <a:cubicBezTo>
                    <a:pt x="940911" y="1831405"/>
                    <a:pt x="2042133" y="1822515"/>
                    <a:pt x="2097194" y="1823785"/>
                  </a:cubicBezTo>
                  <a:cubicBezTo>
                    <a:pt x="2174279" y="1825055"/>
                    <a:pt x="2386265" y="1825055"/>
                    <a:pt x="2463350" y="1825055"/>
                  </a:cubicBezTo>
                  <a:cubicBezTo>
                    <a:pt x="2493634" y="1825055"/>
                    <a:pt x="2521165" y="1823785"/>
                    <a:pt x="2551448" y="1823785"/>
                  </a:cubicBezTo>
                  <a:lnTo>
                    <a:pt x="2700113" y="1827595"/>
                  </a:lnTo>
                  <a:cubicBezTo>
                    <a:pt x="2807482" y="1830135"/>
                    <a:pt x="2912098" y="1827595"/>
                    <a:pt x="3019467" y="1831405"/>
                  </a:cubicBezTo>
                  <a:cubicBezTo>
                    <a:pt x="3198416" y="1836485"/>
                    <a:pt x="3380117" y="1830135"/>
                    <a:pt x="3512752" y="1835215"/>
                  </a:cubicBezTo>
                  <a:cubicBezTo>
                    <a:pt x="3533072" y="1836485"/>
                    <a:pt x="3553392" y="1835215"/>
                    <a:pt x="3576252" y="1835215"/>
                  </a:cubicBezTo>
                  <a:lnTo>
                    <a:pt x="3576252" y="1775526"/>
                  </a:lnTo>
                  <a:cubicBezTo>
                    <a:pt x="3574982" y="1707588"/>
                    <a:pt x="3573712" y="1641303"/>
                    <a:pt x="3573712" y="1570874"/>
                  </a:cubicBezTo>
                  <a:cubicBezTo>
                    <a:pt x="3573712" y="1489397"/>
                    <a:pt x="3577522" y="1406540"/>
                    <a:pt x="3571172" y="1325063"/>
                  </a:cubicBezTo>
                  <a:cubicBezTo>
                    <a:pt x="3563552" y="1271206"/>
                    <a:pt x="3552122" y="209250"/>
                    <a:pt x="3552122" y="155392"/>
                  </a:cubicBezTo>
                  <a:cubicBezTo>
                    <a:pt x="3549582" y="118106"/>
                    <a:pt x="3548312" y="79440"/>
                    <a:pt x="3545772" y="42154"/>
                  </a:cubicBezTo>
                  <a:cubicBezTo>
                    <a:pt x="3545772" y="31106"/>
                    <a:pt x="3544502" y="20058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180600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11430" y="16510"/>
              <a:ext cx="3553392" cy="1826326"/>
            </a:xfrm>
            <a:custGeom>
              <a:avLst/>
              <a:gdLst/>
              <a:ahLst/>
              <a:cxnLst/>
              <a:rect l="l" t="t" r="r" b="b"/>
              <a:pathLst>
                <a:path w="3553392" h="1826326">
                  <a:moveTo>
                    <a:pt x="3553392" y="1826326"/>
                  </a:moveTo>
                  <a:lnTo>
                    <a:pt x="0" y="1818705"/>
                  </a:lnTo>
                  <a:lnTo>
                    <a:pt x="0" y="647334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-3810" y="0"/>
              <a:ext cx="3582602" cy="1852995"/>
            </a:xfrm>
            <a:custGeom>
              <a:avLst/>
              <a:gdLst/>
              <a:ahLst/>
              <a:cxnLst/>
              <a:rect l="l" t="t" r="r" b="b"/>
              <a:pathLst>
                <a:path w="3582602" h="1852995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4842"/>
                  </a:cubicBezTo>
                  <a:cubicBezTo>
                    <a:pt x="3553392" y="92128"/>
                    <a:pt x="3554662" y="130794"/>
                    <a:pt x="3557202" y="168080"/>
                  </a:cubicBezTo>
                  <a:cubicBezTo>
                    <a:pt x="3557202" y="221938"/>
                    <a:pt x="3569902" y="1283894"/>
                    <a:pt x="3576252" y="1337751"/>
                  </a:cubicBezTo>
                  <a:cubicBezTo>
                    <a:pt x="3582602" y="1419228"/>
                    <a:pt x="3578792" y="1502085"/>
                    <a:pt x="3578792" y="1583561"/>
                  </a:cubicBezTo>
                  <a:cubicBezTo>
                    <a:pt x="3578792" y="1655371"/>
                    <a:pt x="3580062" y="1721657"/>
                    <a:pt x="3581332" y="1792035"/>
                  </a:cubicBezTo>
                  <a:lnTo>
                    <a:pt x="3581332" y="1851726"/>
                  </a:lnTo>
                  <a:cubicBezTo>
                    <a:pt x="3558472" y="1851726"/>
                    <a:pt x="3538152" y="1852995"/>
                    <a:pt x="3517832" y="1851726"/>
                  </a:cubicBezTo>
                  <a:cubicBezTo>
                    <a:pt x="3342189" y="1846645"/>
                    <a:pt x="3160487" y="1852995"/>
                    <a:pt x="2981539" y="1847915"/>
                  </a:cubicBezTo>
                  <a:cubicBezTo>
                    <a:pt x="2874169" y="1844105"/>
                    <a:pt x="2769554" y="1846645"/>
                    <a:pt x="2662184" y="1844105"/>
                  </a:cubicBezTo>
                  <a:lnTo>
                    <a:pt x="2513519" y="1840295"/>
                  </a:lnTo>
                  <a:cubicBezTo>
                    <a:pt x="2483236" y="1840295"/>
                    <a:pt x="2455705" y="1841565"/>
                    <a:pt x="2425422" y="1841565"/>
                  </a:cubicBezTo>
                  <a:cubicBezTo>
                    <a:pt x="2348336" y="1840295"/>
                    <a:pt x="2136351" y="1841565"/>
                    <a:pt x="2059266" y="1840295"/>
                  </a:cubicBezTo>
                  <a:cubicBezTo>
                    <a:pt x="2004205" y="1839026"/>
                    <a:pt x="902983" y="1847915"/>
                    <a:pt x="847922" y="1846645"/>
                  </a:cubicBezTo>
                  <a:cubicBezTo>
                    <a:pt x="834156" y="1846645"/>
                    <a:pt x="817638" y="1847915"/>
                    <a:pt x="803873" y="1847915"/>
                  </a:cubicBezTo>
                  <a:cubicBezTo>
                    <a:pt x="770836" y="1847915"/>
                    <a:pt x="740553" y="1849185"/>
                    <a:pt x="707516" y="1849185"/>
                  </a:cubicBezTo>
                  <a:cubicBezTo>
                    <a:pt x="624924" y="1849185"/>
                    <a:pt x="545086" y="1847915"/>
                    <a:pt x="462494" y="1846645"/>
                  </a:cubicBezTo>
                  <a:cubicBezTo>
                    <a:pt x="412939" y="1845376"/>
                    <a:pt x="363384" y="1844105"/>
                    <a:pt x="316582" y="1842835"/>
                  </a:cubicBezTo>
                  <a:cubicBezTo>
                    <a:pt x="228485" y="1841565"/>
                    <a:pt x="140387" y="1840295"/>
                    <a:pt x="49536" y="1840295"/>
                  </a:cubicBezTo>
                  <a:cubicBezTo>
                    <a:pt x="38100" y="1840295"/>
                    <a:pt x="29210" y="1840295"/>
                    <a:pt x="19050" y="1839026"/>
                  </a:cubicBezTo>
                  <a:cubicBezTo>
                    <a:pt x="10160" y="1837755"/>
                    <a:pt x="5080" y="1831405"/>
                    <a:pt x="7620" y="1822515"/>
                  </a:cubicBezTo>
                  <a:cubicBezTo>
                    <a:pt x="16510" y="1790705"/>
                    <a:pt x="12700" y="1756181"/>
                    <a:pt x="11430" y="1720276"/>
                  </a:cubicBezTo>
                  <a:cubicBezTo>
                    <a:pt x="10160" y="1647086"/>
                    <a:pt x="6350" y="1575276"/>
                    <a:pt x="7620" y="1502085"/>
                  </a:cubicBezTo>
                  <a:cubicBezTo>
                    <a:pt x="5080" y="1410942"/>
                    <a:pt x="0" y="282700"/>
                    <a:pt x="7620" y="190175"/>
                  </a:cubicBezTo>
                  <a:cubicBezTo>
                    <a:pt x="8890" y="172223"/>
                    <a:pt x="7620" y="152890"/>
                    <a:pt x="8890" y="134937"/>
                  </a:cubicBezTo>
                  <a:cubicBezTo>
                    <a:pt x="10160" y="105937"/>
                    <a:pt x="12700" y="7417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1835215"/>
                  </a:moveTo>
                  <a:cubicBezTo>
                    <a:pt x="3559742" y="1818705"/>
                    <a:pt x="3561012" y="1806005"/>
                    <a:pt x="3561012" y="1793305"/>
                  </a:cubicBezTo>
                  <a:cubicBezTo>
                    <a:pt x="3559742" y="1714753"/>
                    <a:pt x="3558472" y="1641562"/>
                    <a:pt x="3558472" y="1562847"/>
                  </a:cubicBezTo>
                  <a:cubicBezTo>
                    <a:pt x="3558472" y="1526942"/>
                    <a:pt x="3561012" y="1491037"/>
                    <a:pt x="3559742" y="1455133"/>
                  </a:cubicBezTo>
                  <a:cubicBezTo>
                    <a:pt x="3559742" y="1421990"/>
                    <a:pt x="3558472" y="1387466"/>
                    <a:pt x="3557202" y="1354323"/>
                  </a:cubicBezTo>
                  <a:cubicBezTo>
                    <a:pt x="3552122" y="1303227"/>
                    <a:pt x="3540692" y="245414"/>
                    <a:pt x="3540692" y="194318"/>
                  </a:cubicBezTo>
                  <a:cubicBezTo>
                    <a:pt x="3538152" y="151509"/>
                    <a:pt x="3535612" y="107318"/>
                    <a:pt x="3533072" y="64508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3461"/>
                    <a:pt x="33020" y="70032"/>
                  </a:cubicBezTo>
                  <a:cubicBezTo>
                    <a:pt x="31750" y="94889"/>
                    <a:pt x="31750" y="119747"/>
                    <a:pt x="30480" y="144604"/>
                  </a:cubicBezTo>
                  <a:cubicBezTo>
                    <a:pt x="29210" y="186033"/>
                    <a:pt x="26670" y="226080"/>
                    <a:pt x="25400" y="267509"/>
                  </a:cubicBezTo>
                  <a:cubicBezTo>
                    <a:pt x="20320" y="311700"/>
                    <a:pt x="26670" y="1391609"/>
                    <a:pt x="29210" y="1435799"/>
                  </a:cubicBezTo>
                  <a:cubicBezTo>
                    <a:pt x="29210" y="1482752"/>
                    <a:pt x="29210" y="1531085"/>
                    <a:pt x="30480" y="1578038"/>
                  </a:cubicBezTo>
                  <a:cubicBezTo>
                    <a:pt x="30480" y="1612562"/>
                    <a:pt x="33020" y="1647086"/>
                    <a:pt x="33020" y="1681610"/>
                  </a:cubicBezTo>
                  <a:cubicBezTo>
                    <a:pt x="33020" y="1718895"/>
                    <a:pt x="33020" y="1756181"/>
                    <a:pt x="31750" y="1793305"/>
                  </a:cubicBezTo>
                  <a:lnTo>
                    <a:pt x="31750" y="1803465"/>
                  </a:lnTo>
                  <a:cubicBezTo>
                    <a:pt x="31750" y="1813626"/>
                    <a:pt x="35560" y="1817436"/>
                    <a:pt x="44450" y="1817436"/>
                  </a:cubicBezTo>
                  <a:cubicBezTo>
                    <a:pt x="77067" y="1817436"/>
                    <a:pt x="115609" y="1818705"/>
                    <a:pt x="151399" y="1818705"/>
                  </a:cubicBezTo>
                  <a:cubicBezTo>
                    <a:pt x="203707" y="1818705"/>
                    <a:pt x="258768" y="1816165"/>
                    <a:pt x="311076" y="1818705"/>
                  </a:cubicBezTo>
                  <a:cubicBezTo>
                    <a:pt x="396421" y="1822515"/>
                    <a:pt x="481766" y="1825055"/>
                    <a:pt x="567110" y="1823786"/>
                  </a:cubicBezTo>
                  <a:cubicBezTo>
                    <a:pt x="622171" y="1822515"/>
                    <a:pt x="674479" y="1825055"/>
                    <a:pt x="729540" y="1825055"/>
                  </a:cubicBezTo>
                  <a:cubicBezTo>
                    <a:pt x="809379" y="1825055"/>
                    <a:pt x="889218" y="1823786"/>
                    <a:pt x="969056" y="1825055"/>
                  </a:cubicBezTo>
                  <a:cubicBezTo>
                    <a:pt x="1087437" y="1826326"/>
                    <a:pt x="2386879" y="1816165"/>
                    <a:pt x="2508014" y="1818705"/>
                  </a:cubicBezTo>
                  <a:cubicBezTo>
                    <a:pt x="2560322" y="1819976"/>
                    <a:pt x="2612629" y="1821246"/>
                    <a:pt x="2662184" y="1821246"/>
                  </a:cubicBezTo>
                  <a:cubicBezTo>
                    <a:pt x="2753035" y="1823786"/>
                    <a:pt x="2841133" y="1819976"/>
                    <a:pt x="2931984" y="1823786"/>
                  </a:cubicBezTo>
                  <a:cubicBezTo>
                    <a:pt x="3006316" y="1826326"/>
                    <a:pt x="3080649" y="1826326"/>
                    <a:pt x="3154981" y="1828865"/>
                  </a:cubicBezTo>
                  <a:cubicBezTo>
                    <a:pt x="3265103" y="1832676"/>
                    <a:pt x="3375226" y="1835215"/>
                    <a:pt x="3485347" y="1836486"/>
                  </a:cubicBezTo>
                  <a:cubicBezTo>
                    <a:pt x="3520372" y="1836486"/>
                    <a:pt x="3538152" y="1835215"/>
                    <a:pt x="3558472" y="1835215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4761042" y="2828692"/>
            <a:ext cx="2827867" cy="1471643"/>
            <a:chOff x="0" y="0"/>
            <a:chExt cx="3614352" cy="1880936"/>
          </a:xfrm>
        </p:grpSpPr>
        <p:sp>
          <p:nvSpPr>
            <p:cNvPr id="57" name="Freeform 57"/>
            <p:cNvSpPr/>
            <p:nvPr/>
          </p:nvSpPr>
          <p:spPr>
            <a:xfrm>
              <a:off x="38100" y="44450"/>
              <a:ext cx="3577522" cy="1836485"/>
            </a:xfrm>
            <a:custGeom>
              <a:avLst/>
              <a:gdLst/>
              <a:ahLst/>
              <a:cxnLst/>
              <a:rect l="l" t="t" r="r" b="b"/>
              <a:pathLst>
                <a:path w="3577522" h="1836485">
                  <a:moveTo>
                    <a:pt x="2540" y="1806005"/>
                  </a:moveTo>
                  <a:cubicBezTo>
                    <a:pt x="0" y="1814895"/>
                    <a:pt x="5080" y="1821245"/>
                    <a:pt x="24144" y="1822515"/>
                  </a:cubicBezTo>
                  <a:cubicBezTo>
                    <a:pt x="46169" y="1823785"/>
                    <a:pt x="65440" y="1823785"/>
                    <a:pt x="87465" y="1823785"/>
                  </a:cubicBezTo>
                  <a:cubicBezTo>
                    <a:pt x="175562" y="1825055"/>
                    <a:pt x="263660" y="1825055"/>
                    <a:pt x="354511" y="1826326"/>
                  </a:cubicBezTo>
                  <a:cubicBezTo>
                    <a:pt x="404066" y="1827595"/>
                    <a:pt x="453621" y="1828865"/>
                    <a:pt x="500423" y="1830135"/>
                  </a:cubicBezTo>
                  <a:cubicBezTo>
                    <a:pt x="583014" y="1831405"/>
                    <a:pt x="662853" y="1831405"/>
                    <a:pt x="745445" y="1832676"/>
                  </a:cubicBezTo>
                  <a:cubicBezTo>
                    <a:pt x="778481" y="1832676"/>
                    <a:pt x="808765" y="1832676"/>
                    <a:pt x="841801" y="1831405"/>
                  </a:cubicBezTo>
                  <a:cubicBezTo>
                    <a:pt x="855567" y="1831405"/>
                    <a:pt x="872085" y="1830135"/>
                    <a:pt x="885850" y="1830135"/>
                  </a:cubicBezTo>
                  <a:cubicBezTo>
                    <a:pt x="940911" y="1831405"/>
                    <a:pt x="2042133" y="1822515"/>
                    <a:pt x="2097194" y="1823785"/>
                  </a:cubicBezTo>
                  <a:cubicBezTo>
                    <a:pt x="2174279" y="1825055"/>
                    <a:pt x="2386265" y="1825055"/>
                    <a:pt x="2463350" y="1825055"/>
                  </a:cubicBezTo>
                  <a:cubicBezTo>
                    <a:pt x="2493634" y="1825055"/>
                    <a:pt x="2521165" y="1823785"/>
                    <a:pt x="2551448" y="1823785"/>
                  </a:cubicBezTo>
                  <a:lnTo>
                    <a:pt x="2700113" y="1827595"/>
                  </a:lnTo>
                  <a:cubicBezTo>
                    <a:pt x="2807482" y="1830135"/>
                    <a:pt x="2912098" y="1827595"/>
                    <a:pt x="3019467" y="1831405"/>
                  </a:cubicBezTo>
                  <a:cubicBezTo>
                    <a:pt x="3198416" y="1836485"/>
                    <a:pt x="3380117" y="1830135"/>
                    <a:pt x="3512752" y="1835215"/>
                  </a:cubicBezTo>
                  <a:cubicBezTo>
                    <a:pt x="3533072" y="1836485"/>
                    <a:pt x="3553392" y="1835215"/>
                    <a:pt x="3576252" y="1835215"/>
                  </a:cubicBezTo>
                  <a:lnTo>
                    <a:pt x="3576252" y="1775526"/>
                  </a:lnTo>
                  <a:cubicBezTo>
                    <a:pt x="3574982" y="1707588"/>
                    <a:pt x="3573712" y="1641303"/>
                    <a:pt x="3573712" y="1570874"/>
                  </a:cubicBezTo>
                  <a:cubicBezTo>
                    <a:pt x="3573712" y="1489397"/>
                    <a:pt x="3577522" y="1406540"/>
                    <a:pt x="3571172" y="1325063"/>
                  </a:cubicBezTo>
                  <a:cubicBezTo>
                    <a:pt x="3563552" y="1271206"/>
                    <a:pt x="3552122" y="209250"/>
                    <a:pt x="3552122" y="155392"/>
                  </a:cubicBezTo>
                  <a:cubicBezTo>
                    <a:pt x="3549582" y="118106"/>
                    <a:pt x="3548312" y="79440"/>
                    <a:pt x="3545772" y="42154"/>
                  </a:cubicBezTo>
                  <a:cubicBezTo>
                    <a:pt x="3545772" y="31106"/>
                    <a:pt x="3544502" y="20058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180600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11430" y="16510"/>
              <a:ext cx="3553392" cy="1826326"/>
            </a:xfrm>
            <a:custGeom>
              <a:avLst/>
              <a:gdLst/>
              <a:ahLst/>
              <a:cxnLst/>
              <a:rect l="l" t="t" r="r" b="b"/>
              <a:pathLst>
                <a:path w="3553392" h="1826326">
                  <a:moveTo>
                    <a:pt x="3553392" y="1826326"/>
                  </a:moveTo>
                  <a:lnTo>
                    <a:pt x="0" y="1818705"/>
                  </a:lnTo>
                  <a:lnTo>
                    <a:pt x="0" y="647334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-3810" y="0"/>
              <a:ext cx="3582602" cy="1852995"/>
            </a:xfrm>
            <a:custGeom>
              <a:avLst/>
              <a:gdLst/>
              <a:ahLst/>
              <a:cxnLst/>
              <a:rect l="l" t="t" r="r" b="b"/>
              <a:pathLst>
                <a:path w="3582602" h="1852995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4842"/>
                  </a:cubicBezTo>
                  <a:cubicBezTo>
                    <a:pt x="3553392" y="92128"/>
                    <a:pt x="3554662" y="130794"/>
                    <a:pt x="3557202" y="168080"/>
                  </a:cubicBezTo>
                  <a:cubicBezTo>
                    <a:pt x="3557202" y="221938"/>
                    <a:pt x="3569902" y="1283894"/>
                    <a:pt x="3576252" y="1337751"/>
                  </a:cubicBezTo>
                  <a:cubicBezTo>
                    <a:pt x="3582602" y="1419228"/>
                    <a:pt x="3578792" y="1502085"/>
                    <a:pt x="3578792" y="1583561"/>
                  </a:cubicBezTo>
                  <a:cubicBezTo>
                    <a:pt x="3578792" y="1655371"/>
                    <a:pt x="3580062" y="1721657"/>
                    <a:pt x="3581332" y="1792035"/>
                  </a:cubicBezTo>
                  <a:lnTo>
                    <a:pt x="3581332" y="1851726"/>
                  </a:lnTo>
                  <a:cubicBezTo>
                    <a:pt x="3558472" y="1851726"/>
                    <a:pt x="3538152" y="1852995"/>
                    <a:pt x="3517832" y="1851726"/>
                  </a:cubicBezTo>
                  <a:cubicBezTo>
                    <a:pt x="3342189" y="1846645"/>
                    <a:pt x="3160487" y="1852995"/>
                    <a:pt x="2981539" y="1847915"/>
                  </a:cubicBezTo>
                  <a:cubicBezTo>
                    <a:pt x="2874169" y="1844105"/>
                    <a:pt x="2769554" y="1846645"/>
                    <a:pt x="2662184" y="1844105"/>
                  </a:cubicBezTo>
                  <a:lnTo>
                    <a:pt x="2513519" y="1840295"/>
                  </a:lnTo>
                  <a:cubicBezTo>
                    <a:pt x="2483236" y="1840295"/>
                    <a:pt x="2455705" y="1841565"/>
                    <a:pt x="2425422" y="1841565"/>
                  </a:cubicBezTo>
                  <a:cubicBezTo>
                    <a:pt x="2348336" y="1840295"/>
                    <a:pt x="2136351" y="1841565"/>
                    <a:pt x="2059266" y="1840295"/>
                  </a:cubicBezTo>
                  <a:cubicBezTo>
                    <a:pt x="2004205" y="1839026"/>
                    <a:pt x="902983" y="1847915"/>
                    <a:pt x="847922" y="1846645"/>
                  </a:cubicBezTo>
                  <a:cubicBezTo>
                    <a:pt x="834156" y="1846645"/>
                    <a:pt x="817638" y="1847915"/>
                    <a:pt x="803873" y="1847915"/>
                  </a:cubicBezTo>
                  <a:cubicBezTo>
                    <a:pt x="770836" y="1847915"/>
                    <a:pt x="740553" y="1849185"/>
                    <a:pt x="707516" y="1849185"/>
                  </a:cubicBezTo>
                  <a:cubicBezTo>
                    <a:pt x="624924" y="1849185"/>
                    <a:pt x="545086" y="1847915"/>
                    <a:pt x="462494" y="1846645"/>
                  </a:cubicBezTo>
                  <a:cubicBezTo>
                    <a:pt x="412939" y="1845376"/>
                    <a:pt x="363384" y="1844105"/>
                    <a:pt x="316582" y="1842835"/>
                  </a:cubicBezTo>
                  <a:cubicBezTo>
                    <a:pt x="228485" y="1841565"/>
                    <a:pt x="140387" y="1840295"/>
                    <a:pt x="49536" y="1840295"/>
                  </a:cubicBezTo>
                  <a:cubicBezTo>
                    <a:pt x="38100" y="1840295"/>
                    <a:pt x="29210" y="1840295"/>
                    <a:pt x="19050" y="1839026"/>
                  </a:cubicBezTo>
                  <a:cubicBezTo>
                    <a:pt x="10160" y="1837755"/>
                    <a:pt x="5080" y="1831405"/>
                    <a:pt x="7620" y="1822515"/>
                  </a:cubicBezTo>
                  <a:cubicBezTo>
                    <a:pt x="16510" y="1790705"/>
                    <a:pt x="12700" y="1756181"/>
                    <a:pt x="11430" y="1720276"/>
                  </a:cubicBezTo>
                  <a:cubicBezTo>
                    <a:pt x="10160" y="1647086"/>
                    <a:pt x="6350" y="1575276"/>
                    <a:pt x="7620" y="1502085"/>
                  </a:cubicBezTo>
                  <a:cubicBezTo>
                    <a:pt x="5080" y="1410942"/>
                    <a:pt x="0" y="282700"/>
                    <a:pt x="7620" y="190175"/>
                  </a:cubicBezTo>
                  <a:cubicBezTo>
                    <a:pt x="8890" y="172223"/>
                    <a:pt x="7620" y="152890"/>
                    <a:pt x="8890" y="134937"/>
                  </a:cubicBezTo>
                  <a:cubicBezTo>
                    <a:pt x="10160" y="105937"/>
                    <a:pt x="12700" y="7417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1835215"/>
                  </a:moveTo>
                  <a:cubicBezTo>
                    <a:pt x="3559742" y="1818705"/>
                    <a:pt x="3561012" y="1806005"/>
                    <a:pt x="3561012" y="1793305"/>
                  </a:cubicBezTo>
                  <a:cubicBezTo>
                    <a:pt x="3559742" y="1714753"/>
                    <a:pt x="3558472" y="1641562"/>
                    <a:pt x="3558472" y="1562847"/>
                  </a:cubicBezTo>
                  <a:cubicBezTo>
                    <a:pt x="3558472" y="1526942"/>
                    <a:pt x="3561012" y="1491037"/>
                    <a:pt x="3559742" y="1455133"/>
                  </a:cubicBezTo>
                  <a:cubicBezTo>
                    <a:pt x="3559742" y="1421990"/>
                    <a:pt x="3558472" y="1387466"/>
                    <a:pt x="3557202" y="1354323"/>
                  </a:cubicBezTo>
                  <a:cubicBezTo>
                    <a:pt x="3552122" y="1303227"/>
                    <a:pt x="3540692" y="245414"/>
                    <a:pt x="3540692" y="194318"/>
                  </a:cubicBezTo>
                  <a:cubicBezTo>
                    <a:pt x="3538152" y="151509"/>
                    <a:pt x="3535612" y="107318"/>
                    <a:pt x="3533072" y="64508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3461"/>
                    <a:pt x="33020" y="70032"/>
                  </a:cubicBezTo>
                  <a:cubicBezTo>
                    <a:pt x="31750" y="94889"/>
                    <a:pt x="31750" y="119747"/>
                    <a:pt x="30480" y="144604"/>
                  </a:cubicBezTo>
                  <a:cubicBezTo>
                    <a:pt x="29210" y="186033"/>
                    <a:pt x="26670" y="226080"/>
                    <a:pt x="25400" y="267509"/>
                  </a:cubicBezTo>
                  <a:cubicBezTo>
                    <a:pt x="20320" y="311700"/>
                    <a:pt x="26670" y="1391609"/>
                    <a:pt x="29210" y="1435799"/>
                  </a:cubicBezTo>
                  <a:cubicBezTo>
                    <a:pt x="29210" y="1482752"/>
                    <a:pt x="29210" y="1531085"/>
                    <a:pt x="30480" y="1578038"/>
                  </a:cubicBezTo>
                  <a:cubicBezTo>
                    <a:pt x="30480" y="1612562"/>
                    <a:pt x="33020" y="1647086"/>
                    <a:pt x="33020" y="1681610"/>
                  </a:cubicBezTo>
                  <a:cubicBezTo>
                    <a:pt x="33020" y="1718895"/>
                    <a:pt x="33020" y="1756181"/>
                    <a:pt x="31750" y="1793305"/>
                  </a:cubicBezTo>
                  <a:lnTo>
                    <a:pt x="31750" y="1803465"/>
                  </a:lnTo>
                  <a:cubicBezTo>
                    <a:pt x="31750" y="1813626"/>
                    <a:pt x="35560" y="1817436"/>
                    <a:pt x="44450" y="1817436"/>
                  </a:cubicBezTo>
                  <a:cubicBezTo>
                    <a:pt x="77067" y="1817436"/>
                    <a:pt x="115609" y="1818705"/>
                    <a:pt x="151399" y="1818705"/>
                  </a:cubicBezTo>
                  <a:cubicBezTo>
                    <a:pt x="203707" y="1818705"/>
                    <a:pt x="258768" y="1816165"/>
                    <a:pt x="311076" y="1818705"/>
                  </a:cubicBezTo>
                  <a:cubicBezTo>
                    <a:pt x="396421" y="1822515"/>
                    <a:pt x="481766" y="1825055"/>
                    <a:pt x="567110" y="1823786"/>
                  </a:cubicBezTo>
                  <a:cubicBezTo>
                    <a:pt x="622171" y="1822515"/>
                    <a:pt x="674479" y="1825055"/>
                    <a:pt x="729540" y="1825055"/>
                  </a:cubicBezTo>
                  <a:cubicBezTo>
                    <a:pt x="809379" y="1825055"/>
                    <a:pt x="889218" y="1823786"/>
                    <a:pt x="969056" y="1825055"/>
                  </a:cubicBezTo>
                  <a:cubicBezTo>
                    <a:pt x="1087437" y="1826326"/>
                    <a:pt x="2386879" y="1816165"/>
                    <a:pt x="2508014" y="1818705"/>
                  </a:cubicBezTo>
                  <a:cubicBezTo>
                    <a:pt x="2560322" y="1819976"/>
                    <a:pt x="2612629" y="1821246"/>
                    <a:pt x="2662184" y="1821246"/>
                  </a:cubicBezTo>
                  <a:cubicBezTo>
                    <a:pt x="2753035" y="1823786"/>
                    <a:pt x="2841133" y="1819976"/>
                    <a:pt x="2931984" y="1823786"/>
                  </a:cubicBezTo>
                  <a:cubicBezTo>
                    <a:pt x="3006316" y="1826326"/>
                    <a:pt x="3080649" y="1826326"/>
                    <a:pt x="3154981" y="1828865"/>
                  </a:cubicBezTo>
                  <a:cubicBezTo>
                    <a:pt x="3265103" y="1832676"/>
                    <a:pt x="3375226" y="1835215"/>
                    <a:pt x="3485347" y="1836486"/>
                  </a:cubicBezTo>
                  <a:cubicBezTo>
                    <a:pt x="3520372" y="1836486"/>
                    <a:pt x="3538152" y="1835215"/>
                    <a:pt x="3558472" y="1835215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2522938" y="6057900"/>
            <a:ext cx="15066964" cy="1880425"/>
            <a:chOff x="0" y="-90196"/>
            <a:chExt cx="20089285" cy="2119363"/>
          </a:xfrm>
        </p:grpSpPr>
        <p:grpSp>
          <p:nvGrpSpPr>
            <p:cNvPr id="61" name="Group 61"/>
            <p:cNvGrpSpPr/>
            <p:nvPr/>
          </p:nvGrpSpPr>
          <p:grpSpPr>
            <a:xfrm>
              <a:off x="4079368" y="0"/>
              <a:ext cx="3770489" cy="1962190"/>
              <a:chOff x="0" y="0"/>
              <a:chExt cx="3614352" cy="1880936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63" name="Freeform 63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64" name="Freeform 64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65" name="Group 65"/>
            <p:cNvGrpSpPr/>
            <p:nvPr/>
          </p:nvGrpSpPr>
          <p:grpSpPr>
            <a:xfrm>
              <a:off x="0" y="0"/>
              <a:ext cx="3770489" cy="1962190"/>
              <a:chOff x="0" y="0"/>
              <a:chExt cx="3614352" cy="1880936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67" name="Freeform 67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68" name="Freeform 68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69" name="Group 69"/>
            <p:cNvGrpSpPr/>
            <p:nvPr/>
          </p:nvGrpSpPr>
          <p:grpSpPr>
            <a:xfrm>
              <a:off x="8158736" y="0"/>
              <a:ext cx="3770489" cy="1962190"/>
              <a:chOff x="0" y="0"/>
              <a:chExt cx="3614352" cy="1880936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71" name="Freeform 71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" name="Freeform 72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73" name="Group 73"/>
            <p:cNvGrpSpPr/>
            <p:nvPr/>
          </p:nvGrpSpPr>
          <p:grpSpPr>
            <a:xfrm>
              <a:off x="12238104" y="0"/>
              <a:ext cx="3770489" cy="1962190"/>
              <a:chOff x="0" y="0"/>
              <a:chExt cx="3614352" cy="1880936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75" name="Freeform 75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76" name="Freeform 76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77" name="Group 77"/>
            <p:cNvGrpSpPr/>
            <p:nvPr/>
          </p:nvGrpSpPr>
          <p:grpSpPr>
            <a:xfrm>
              <a:off x="16313497" y="-90196"/>
              <a:ext cx="3775788" cy="2119363"/>
              <a:chOff x="-3810" y="-86461"/>
              <a:chExt cx="3619432" cy="20316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79" name="Freeform 79"/>
              <p:cNvSpPr/>
              <p:nvPr/>
            </p:nvSpPr>
            <p:spPr>
              <a:xfrm>
                <a:off x="11430" y="-86461"/>
                <a:ext cx="3553392" cy="2031600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  <p:txBody>
              <a:bodyPr/>
              <a:lstStyle/>
              <a:p>
                <a:r>
                  <a:rPr lang="fr-FR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fr-FR" sz="1600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fr-FR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6/2</a:t>
                </a:r>
                <a:endParaRPr lang="en-US" sz="1600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1600" b="1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nhạc</a:t>
                </a:r>
                <a:endParaRPr lang="en-US" sz="1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Hát và vận động: Hoa lá mùa xuân</a:t>
                </a:r>
                <a:endParaRPr lang="en-US" sz="1600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Nghe hát: Hoa trong vườn</a:t>
                </a:r>
                <a:endParaRPr lang="en-US" sz="1600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lang="en-US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600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600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endParaRPr lang="en-US" sz="1600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80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</p:grpSp>
      <p:grpSp>
        <p:nvGrpSpPr>
          <p:cNvPr id="81" name="Group 81"/>
          <p:cNvGrpSpPr/>
          <p:nvPr/>
        </p:nvGrpSpPr>
        <p:grpSpPr>
          <a:xfrm>
            <a:off x="2536229" y="4533900"/>
            <a:ext cx="15065971" cy="1471643"/>
            <a:chOff x="0" y="0"/>
            <a:chExt cx="20087961" cy="1962190"/>
          </a:xfrm>
        </p:grpSpPr>
        <p:grpSp>
          <p:nvGrpSpPr>
            <p:cNvPr id="82" name="Group 82"/>
            <p:cNvGrpSpPr/>
            <p:nvPr/>
          </p:nvGrpSpPr>
          <p:grpSpPr>
            <a:xfrm>
              <a:off x="4079368" y="0"/>
              <a:ext cx="3770489" cy="1962190"/>
              <a:chOff x="0" y="0"/>
              <a:chExt cx="3614352" cy="1880936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84" name="Freeform 84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85" name="Freeform 85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86" name="Group 86"/>
            <p:cNvGrpSpPr/>
            <p:nvPr/>
          </p:nvGrpSpPr>
          <p:grpSpPr>
            <a:xfrm>
              <a:off x="0" y="0"/>
              <a:ext cx="3770489" cy="1962190"/>
              <a:chOff x="0" y="0"/>
              <a:chExt cx="3614352" cy="1880936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88" name="Freeform 88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89" name="Freeform 89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90" name="Group 90"/>
            <p:cNvGrpSpPr/>
            <p:nvPr/>
          </p:nvGrpSpPr>
          <p:grpSpPr>
            <a:xfrm>
              <a:off x="8158736" y="0"/>
              <a:ext cx="3770489" cy="1962190"/>
              <a:chOff x="0" y="0"/>
              <a:chExt cx="3614352" cy="1880936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92" name="Freeform 92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  <p:sp>
            <p:nvSpPr>
              <p:cNvPr id="93" name="Freeform 93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94" name="Group 94"/>
            <p:cNvGrpSpPr/>
            <p:nvPr/>
          </p:nvGrpSpPr>
          <p:grpSpPr>
            <a:xfrm>
              <a:off x="12238104" y="0"/>
              <a:ext cx="3770489" cy="1962190"/>
              <a:chOff x="0" y="0"/>
              <a:chExt cx="3614352" cy="1880936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96" name="Freeform 96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" name="Freeform 97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grpSp>
          <p:nvGrpSpPr>
            <p:cNvPr id="98" name="Group 98"/>
            <p:cNvGrpSpPr/>
            <p:nvPr/>
          </p:nvGrpSpPr>
          <p:grpSpPr>
            <a:xfrm>
              <a:off x="16317472" y="0"/>
              <a:ext cx="3770489" cy="1962190"/>
              <a:chOff x="0" y="0"/>
              <a:chExt cx="3614352" cy="1880936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38100" y="44450"/>
                <a:ext cx="3577522" cy="1836485"/>
              </a:xfrm>
              <a:custGeom>
                <a:avLst/>
                <a:gdLst/>
                <a:ahLst/>
                <a:cxnLst/>
                <a:rect l="l" t="t" r="r" b="b"/>
                <a:pathLst>
                  <a:path w="3577522" h="1836485">
                    <a:moveTo>
                      <a:pt x="2540" y="1806005"/>
                    </a:moveTo>
                    <a:cubicBezTo>
                      <a:pt x="0" y="1814895"/>
                      <a:pt x="5080" y="1821245"/>
                      <a:pt x="24144" y="1822515"/>
                    </a:cubicBezTo>
                    <a:cubicBezTo>
                      <a:pt x="46169" y="1823785"/>
                      <a:pt x="65440" y="1823785"/>
                      <a:pt x="87465" y="1823785"/>
                    </a:cubicBezTo>
                    <a:cubicBezTo>
                      <a:pt x="175562" y="1825055"/>
                      <a:pt x="263660" y="1825055"/>
                      <a:pt x="354511" y="1826326"/>
                    </a:cubicBezTo>
                    <a:cubicBezTo>
                      <a:pt x="404066" y="1827595"/>
                      <a:pt x="453621" y="1828865"/>
                      <a:pt x="500423" y="1830135"/>
                    </a:cubicBezTo>
                    <a:cubicBezTo>
                      <a:pt x="583014" y="1831405"/>
                      <a:pt x="662853" y="1831405"/>
                      <a:pt x="745445" y="1832676"/>
                    </a:cubicBezTo>
                    <a:cubicBezTo>
                      <a:pt x="778481" y="1832676"/>
                      <a:pt x="808765" y="1832676"/>
                      <a:pt x="841801" y="1831405"/>
                    </a:cubicBezTo>
                    <a:cubicBezTo>
                      <a:pt x="855567" y="1831405"/>
                      <a:pt x="872085" y="1830135"/>
                      <a:pt x="885850" y="1830135"/>
                    </a:cubicBezTo>
                    <a:cubicBezTo>
                      <a:pt x="940911" y="1831405"/>
                      <a:pt x="2042133" y="1822515"/>
                      <a:pt x="2097194" y="1823785"/>
                    </a:cubicBezTo>
                    <a:cubicBezTo>
                      <a:pt x="2174279" y="1825055"/>
                      <a:pt x="2386265" y="1825055"/>
                      <a:pt x="2463350" y="1825055"/>
                    </a:cubicBezTo>
                    <a:cubicBezTo>
                      <a:pt x="2493634" y="1825055"/>
                      <a:pt x="2521165" y="1823785"/>
                      <a:pt x="2551448" y="1823785"/>
                    </a:cubicBezTo>
                    <a:lnTo>
                      <a:pt x="2700113" y="1827595"/>
                    </a:lnTo>
                    <a:cubicBezTo>
                      <a:pt x="2807482" y="1830135"/>
                      <a:pt x="2912098" y="1827595"/>
                      <a:pt x="3019467" y="1831405"/>
                    </a:cubicBezTo>
                    <a:cubicBezTo>
                      <a:pt x="3198416" y="1836485"/>
                      <a:pt x="3380117" y="1830135"/>
                      <a:pt x="3512752" y="1835215"/>
                    </a:cubicBezTo>
                    <a:cubicBezTo>
                      <a:pt x="3533072" y="1836485"/>
                      <a:pt x="3553392" y="1835215"/>
                      <a:pt x="3576252" y="1835215"/>
                    </a:cubicBezTo>
                    <a:lnTo>
                      <a:pt x="3576252" y="1775526"/>
                    </a:lnTo>
                    <a:cubicBezTo>
                      <a:pt x="3574982" y="1707588"/>
                      <a:pt x="3573712" y="1641303"/>
                      <a:pt x="3573712" y="1570874"/>
                    </a:cubicBezTo>
                    <a:cubicBezTo>
                      <a:pt x="3573712" y="1489397"/>
                      <a:pt x="3577522" y="1406540"/>
                      <a:pt x="3571172" y="1325063"/>
                    </a:cubicBezTo>
                    <a:cubicBezTo>
                      <a:pt x="3563552" y="1271206"/>
                      <a:pt x="3552122" y="209250"/>
                      <a:pt x="3552122" y="155392"/>
                    </a:cubicBezTo>
                    <a:cubicBezTo>
                      <a:pt x="3549582" y="118106"/>
                      <a:pt x="3548312" y="79440"/>
                      <a:pt x="3545772" y="42154"/>
                    </a:cubicBezTo>
                    <a:cubicBezTo>
                      <a:pt x="3545772" y="31106"/>
                      <a:pt x="3544502" y="20058"/>
                      <a:pt x="3543232" y="6350"/>
                    </a:cubicBezTo>
                    <a:cubicBezTo>
                      <a:pt x="3533072" y="3810"/>
                      <a:pt x="3524182" y="2540"/>
                      <a:pt x="3514022" y="1270"/>
                    </a:cubicBezTo>
                    <a:cubicBezTo>
                      <a:pt x="3506402" y="0"/>
                      <a:pt x="3498782" y="1270"/>
                      <a:pt x="3492432" y="1270"/>
                    </a:cubicBezTo>
                    <a:lnTo>
                      <a:pt x="10379" y="6350"/>
                    </a:lnTo>
                    <a:lnTo>
                      <a:pt x="2540" y="1806005"/>
                    </a:lnTo>
                    <a:close/>
                  </a:path>
                </a:pathLst>
              </a:custGeom>
              <a:solidFill>
                <a:srgbClr val="2C2C2E"/>
              </a:solidFill>
            </p:spPr>
          </p:sp>
          <p:sp>
            <p:nvSpPr>
              <p:cNvPr id="100" name="Freeform 100"/>
              <p:cNvSpPr/>
              <p:nvPr/>
            </p:nvSpPr>
            <p:spPr>
              <a:xfrm>
                <a:off x="11430" y="16510"/>
                <a:ext cx="3553392" cy="1826326"/>
              </a:xfrm>
              <a:custGeom>
                <a:avLst/>
                <a:gdLst/>
                <a:ahLst/>
                <a:cxnLst/>
                <a:rect l="l" t="t" r="r" b="b"/>
                <a:pathLst>
                  <a:path w="3553392" h="1826326">
                    <a:moveTo>
                      <a:pt x="3553392" y="1826326"/>
                    </a:moveTo>
                    <a:lnTo>
                      <a:pt x="0" y="1818705"/>
                    </a:lnTo>
                    <a:lnTo>
                      <a:pt x="0" y="647334"/>
                    </a:lnTo>
                    <a:lnTo>
                      <a:pt x="7620" y="20320"/>
                    </a:lnTo>
                    <a:lnTo>
                      <a:pt x="1779732" y="0"/>
                    </a:lnTo>
                    <a:lnTo>
                      <a:pt x="3531802" y="8890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1" name="Freeform 101"/>
              <p:cNvSpPr/>
              <p:nvPr/>
            </p:nvSpPr>
            <p:spPr>
              <a:xfrm>
                <a:off x="-3810" y="0"/>
                <a:ext cx="3582602" cy="1852995"/>
              </a:xfrm>
              <a:custGeom>
                <a:avLst/>
                <a:gdLst/>
                <a:ahLst/>
                <a:cxnLst/>
                <a:rect l="l" t="t" r="r" b="b"/>
                <a:pathLst>
                  <a:path w="3582602" h="1852995">
                    <a:moveTo>
                      <a:pt x="3548312" y="21590"/>
                    </a:moveTo>
                    <a:cubicBezTo>
                      <a:pt x="3549582" y="34290"/>
                      <a:pt x="3549582" y="44450"/>
                      <a:pt x="3550852" y="54842"/>
                    </a:cubicBezTo>
                    <a:cubicBezTo>
                      <a:pt x="3553392" y="92128"/>
                      <a:pt x="3554662" y="130794"/>
                      <a:pt x="3557202" y="168080"/>
                    </a:cubicBezTo>
                    <a:cubicBezTo>
                      <a:pt x="3557202" y="221938"/>
                      <a:pt x="3569902" y="1283894"/>
                      <a:pt x="3576252" y="1337751"/>
                    </a:cubicBezTo>
                    <a:cubicBezTo>
                      <a:pt x="3582602" y="1419228"/>
                      <a:pt x="3578792" y="1502085"/>
                      <a:pt x="3578792" y="1583561"/>
                    </a:cubicBezTo>
                    <a:cubicBezTo>
                      <a:pt x="3578792" y="1655371"/>
                      <a:pt x="3580062" y="1721657"/>
                      <a:pt x="3581332" y="1792035"/>
                    </a:cubicBezTo>
                    <a:lnTo>
                      <a:pt x="3581332" y="1851726"/>
                    </a:lnTo>
                    <a:cubicBezTo>
                      <a:pt x="3558472" y="1851726"/>
                      <a:pt x="3538152" y="1852995"/>
                      <a:pt x="3517832" y="1851726"/>
                    </a:cubicBezTo>
                    <a:cubicBezTo>
                      <a:pt x="3342189" y="1846645"/>
                      <a:pt x="3160487" y="1852995"/>
                      <a:pt x="2981539" y="1847915"/>
                    </a:cubicBezTo>
                    <a:cubicBezTo>
                      <a:pt x="2874169" y="1844105"/>
                      <a:pt x="2769554" y="1846645"/>
                      <a:pt x="2662184" y="1844105"/>
                    </a:cubicBezTo>
                    <a:lnTo>
                      <a:pt x="2513519" y="1840295"/>
                    </a:lnTo>
                    <a:cubicBezTo>
                      <a:pt x="2483236" y="1840295"/>
                      <a:pt x="2455705" y="1841565"/>
                      <a:pt x="2425422" y="1841565"/>
                    </a:cubicBezTo>
                    <a:cubicBezTo>
                      <a:pt x="2348336" y="1840295"/>
                      <a:pt x="2136351" y="1841565"/>
                      <a:pt x="2059266" y="1840295"/>
                    </a:cubicBezTo>
                    <a:cubicBezTo>
                      <a:pt x="2004205" y="1839026"/>
                      <a:pt x="902983" y="1847915"/>
                      <a:pt x="847922" y="1846645"/>
                    </a:cubicBezTo>
                    <a:cubicBezTo>
                      <a:pt x="834156" y="1846645"/>
                      <a:pt x="817638" y="1847915"/>
                      <a:pt x="803873" y="1847915"/>
                    </a:cubicBezTo>
                    <a:cubicBezTo>
                      <a:pt x="770836" y="1847915"/>
                      <a:pt x="740553" y="1849185"/>
                      <a:pt x="707516" y="1849185"/>
                    </a:cubicBezTo>
                    <a:cubicBezTo>
                      <a:pt x="624924" y="1849185"/>
                      <a:pt x="545086" y="1847915"/>
                      <a:pt x="462494" y="1846645"/>
                    </a:cubicBezTo>
                    <a:cubicBezTo>
                      <a:pt x="412939" y="1845376"/>
                      <a:pt x="363384" y="1844105"/>
                      <a:pt x="316582" y="1842835"/>
                    </a:cubicBezTo>
                    <a:cubicBezTo>
                      <a:pt x="228485" y="1841565"/>
                      <a:pt x="140387" y="1840295"/>
                      <a:pt x="49536" y="1840295"/>
                    </a:cubicBezTo>
                    <a:cubicBezTo>
                      <a:pt x="38100" y="1840295"/>
                      <a:pt x="29210" y="1840295"/>
                      <a:pt x="19050" y="1839026"/>
                    </a:cubicBezTo>
                    <a:cubicBezTo>
                      <a:pt x="10160" y="1837755"/>
                      <a:pt x="5080" y="1831405"/>
                      <a:pt x="7620" y="1822515"/>
                    </a:cubicBezTo>
                    <a:cubicBezTo>
                      <a:pt x="16510" y="1790705"/>
                      <a:pt x="12700" y="1756181"/>
                      <a:pt x="11430" y="1720276"/>
                    </a:cubicBezTo>
                    <a:cubicBezTo>
                      <a:pt x="10160" y="1647086"/>
                      <a:pt x="6350" y="1575276"/>
                      <a:pt x="7620" y="1502085"/>
                    </a:cubicBezTo>
                    <a:cubicBezTo>
                      <a:pt x="5080" y="1410942"/>
                      <a:pt x="0" y="282700"/>
                      <a:pt x="7620" y="190175"/>
                    </a:cubicBezTo>
                    <a:cubicBezTo>
                      <a:pt x="8890" y="172223"/>
                      <a:pt x="7620" y="152890"/>
                      <a:pt x="8890" y="134937"/>
                    </a:cubicBezTo>
                    <a:cubicBezTo>
                      <a:pt x="10160" y="105937"/>
                      <a:pt x="12700" y="7417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1561" y="30480"/>
                      <a:pt x="115609" y="29210"/>
                    </a:cubicBezTo>
                    <a:cubicBezTo>
                      <a:pt x="189942" y="25400"/>
                      <a:pt x="264274" y="22860"/>
                      <a:pt x="341360" y="20320"/>
                    </a:cubicBezTo>
                    <a:cubicBezTo>
                      <a:pt x="393668" y="17780"/>
                      <a:pt x="445976" y="16510"/>
                      <a:pt x="495531" y="13970"/>
                    </a:cubicBezTo>
                    <a:cubicBezTo>
                      <a:pt x="545086" y="11430"/>
                      <a:pt x="597394" y="8890"/>
                      <a:pt x="646949" y="8890"/>
                    </a:cubicBezTo>
                    <a:cubicBezTo>
                      <a:pt x="702010" y="7620"/>
                      <a:pt x="757071" y="10160"/>
                      <a:pt x="812132" y="8890"/>
                    </a:cubicBezTo>
                    <a:cubicBezTo>
                      <a:pt x="880958" y="8890"/>
                      <a:pt x="2128092" y="6350"/>
                      <a:pt x="2196918" y="5080"/>
                    </a:cubicBezTo>
                    <a:cubicBezTo>
                      <a:pt x="2262992" y="3810"/>
                      <a:pt x="2329065" y="2540"/>
                      <a:pt x="2397891" y="2540"/>
                    </a:cubicBezTo>
                    <a:cubicBezTo>
                      <a:pt x="2510766" y="1270"/>
                      <a:pt x="2620889" y="0"/>
                      <a:pt x="2733764" y="0"/>
                    </a:cubicBezTo>
                    <a:cubicBezTo>
                      <a:pt x="2780566" y="0"/>
                      <a:pt x="2830121" y="2540"/>
                      <a:pt x="2876923" y="2540"/>
                    </a:cubicBezTo>
                    <a:cubicBezTo>
                      <a:pt x="3006316" y="3810"/>
                      <a:pt x="3138463" y="5080"/>
                      <a:pt x="3267857" y="7620"/>
                    </a:cubicBezTo>
                    <a:cubicBezTo>
                      <a:pt x="3336683" y="8890"/>
                      <a:pt x="3405509" y="12700"/>
                      <a:pt x="3474335" y="16510"/>
                    </a:cubicBezTo>
                    <a:lnTo>
                      <a:pt x="3517832" y="16510"/>
                    </a:lnTo>
                    <a:cubicBezTo>
                      <a:pt x="3529262" y="17780"/>
                      <a:pt x="3538152" y="20320"/>
                      <a:pt x="3548312" y="21590"/>
                    </a:cubicBezTo>
                    <a:close/>
                    <a:moveTo>
                      <a:pt x="3558472" y="1835215"/>
                    </a:moveTo>
                    <a:cubicBezTo>
                      <a:pt x="3559742" y="1818705"/>
                      <a:pt x="3561012" y="1806005"/>
                      <a:pt x="3561012" y="1793305"/>
                    </a:cubicBezTo>
                    <a:cubicBezTo>
                      <a:pt x="3559742" y="1714753"/>
                      <a:pt x="3558472" y="1641562"/>
                      <a:pt x="3558472" y="1562847"/>
                    </a:cubicBezTo>
                    <a:cubicBezTo>
                      <a:pt x="3558472" y="1526942"/>
                      <a:pt x="3561012" y="1491037"/>
                      <a:pt x="3559742" y="1455133"/>
                    </a:cubicBezTo>
                    <a:cubicBezTo>
                      <a:pt x="3559742" y="1421990"/>
                      <a:pt x="3558472" y="1387466"/>
                      <a:pt x="3557202" y="1354323"/>
                    </a:cubicBezTo>
                    <a:cubicBezTo>
                      <a:pt x="3552122" y="1303227"/>
                      <a:pt x="3540692" y="245414"/>
                      <a:pt x="3540692" y="194318"/>
                    </a:cubicBezTo>
                    <a:cubicBezTo>
                      <a:pt x="3538152" y="151509"/>
                      <a:pt x="3535612" y="107318"/>
                      <a:pt x="3533072" y="64508"/>
                    </a:cubicBezTo>
                    <a:cubicBezTo>
                      <a:pt x="3531802" y="44450"/>
                      <a:pt x="3530532" y="43180"/>
                      <a:pt x="3512878" y="41910"/>
                    </a:cubicBezTo>
                    <a:cubicBezTo>
                      <a:pt x="3504619" y="41910"/>
                      <a:pt x="3499113" y="41910"/>
                      <a:pt x="3490854" y="40640"/>
                    </a:cubicBezTo>
                    <a:cubicBezTo>
                      <a:pt x="3422027" y="36830"/>
                      <a:pt x="3350448" y="31750"/>
                      <a:pt x="3281622" y="30480"/>
                    </a:cubicBezTo>
                    <a:cubicBezTo>
                      <a:pt x="3113685" y="26670"/>
                      <a:pt x="2942996" y="25400"/>
                      <a:pt x="2775060" y="22860"/>
                    </a:cubicBezTo>
                    <a:lnTo>
                      <a:pt x="2576840" y="22860"/>
                    </a:lnTo>
                    <a:cubicBezTo>
                      <a:pt x="2488742" y="22860"/>
                      <a:pt x="2400644" y="22860"/>
                      <a:pt x="2315300" y="24130"/>
                    </a:cubicBezTo>
                    <a:cubicBezTo>
                      <a:pt x="2240967" y="25400"/>
                      <a:pt x="988328" y="29210"/>
                      <a:pt x="913995" y="29210"/>
                    </a:cubicBezTo>
                    <a:cubicBezTo>
                      <a:pt x="792861" y="29210"/>
                      <a:pt x="671726" y="26670"/>
                      <a:pt x="550592" y="33020"/>
                    </a:cubicBezTo>
                    <a:cubicBezTo>
                      <a:pt x="487272" y="36830"/>
                      <a:pt x="426704" y="36830"/>
                      <a:pt x="366137" y="38100"/>
                    </a:cubicBezTo>
                    <a:cubicBezTo>
                      <a:pt x="261521" y="41910"/>
                      <a:pt x="156905" y="45720"/>
                      <a:pt x="52289" y="50800"/>
                    </a:cubicBezTo>
                    <a:cubicBezTo>
                      <a:pt x="36830" y="50800"/>
                      <a:pt x="34290" y="53461"/>
                      <a:pt x="33020" y="70032"/>
                    </a:cubicBezTo>
                    <a:cubicBezTo>
                      <a:pt x="31750" y="94889"/>
                      <a:pt x="31750" y="119747"/>
                      <a:pt x="30480" y="144604"/>
                    </a:cubicBezTo>
                    <a:cubicBezTo>
                      <a:pt x="29210" y="186033"/>
                      <a:pt x="26670" y="226080"/>
                      <a:pt x="25400" y="267509"/>
                    </a:cubicBezTo>
                    <a:cubicBezTo>
                      <a:pt x="20320" y="311700"/>
                      <a:pt x="26670" y="1391609"/>
                      <a:pt x="29210" y="1435799"/>
                    </a:cubicBezTo>
                    <a:cubicBezTo>
                      <a:pt x="29210" y="1482752"/>
                      <a:pt x="29210" y="1531085"/>
                      <a:pt x="30480" y="1578038"/>
                    </a:cubicBezTo>
                    <a:cubicBezTo>
                      <a:pt x="30480" y="1612562"/>
                      <a:pt x="33020" y="1647086"/>
                      <a:pt x="33020" y="1681610"/>
                    </a:cubicBezTo>
                    <a:cubicBezTo>
                      <a:pt x="33020" y="1718895"/>
                      <a:pt x="33020" y="1756181"/>
                      <a:pt x="31750" y="1793305"/>
                    </a:cubicBezTo>
                    <a:lnTo>
                      <a:pt x="31750" y="1803465"/>
                    </a:lnTo>
                    <a:cubicBezTo>
                      <a:pt x="31750" y="1813626"/>
                      <a:pt x="35560" y="1817436"/>
                      <a:pt x="44450" y="1817436"/>
                    </a:cubicBezTo>
                    <a:cubicBezTo>
                      <a:pt x="77067" y="1817436"/>
                      <a:pt x="115609" y="1818705"/>
                      <a:pt x="151399" y="1818705"/>
                    </a:cubicBezTo>
                    <a:cubicBezTo>
                      <a:pt x="203707" y="1818705"/>
                      <a:pt x="258768" y="1816165"/>
                      <a:pt x="311076" y="1818705"/>
                    </a:cubicBezTo>
                    <a:cubicBezTo>
                      <a:pt x="396421" y="1822515"/>
                      <a:pt x="481766" y="1825055"/>
                      <a:pt x="567110" y="1823786"/>
                    </a:cubicBezTo>
                    <a:cubicBezTo>
                      <a:pt x="622171" y="1822515"/>
                      <a:pt x="674479" y="1825055"/>
                      <a:pt x="729540" y="1825055"/>
                    </a:cubicBezTo>
                    <a:cubicBezTo>
                      <a:pt x="809379" y="1825055"/>
                      <a:pt x="889218" y="1823786"/>
                      <a:pt x="969056" y="1825055"/>
                    </a:cubicBezTo>
                    <a:cubicBezTo>
                      <a:pt x="1087437" y="1826326"/>
                      <a:pt x="2386879" y="1816165"/>
                      <a:pt x="2508014" y="1818705"/>
                    </a:cubicBezTo>
                    <a:cubicBezTo>
                      <a:pt x="2560322" y="1819976"/>
                      <a:pt x="2612629" y="1821246"/>
                      <a:pt x="2662184" y="1821246"/>
                    </a:cubicBezTo>
                    <a:cubicBezTo>
                      <a:pt x="2753035" y="1823786"/>
                      <a:pt x="2841133" y="1819976"/>
                      <a:pt x="2931984" y="1823786"/>
                    </a:cubicBezTo>
                    <a:cubicBezTo>
                      <a:pt x="3006316" y="1826326"/>
                      <a:pt x="3080649" y="1826326"/>
                      <a:pt x="3154981" y="1828865"/>
                    </a:cubicBezTo>
                    <a:cubicBezTo>
                      <a:pt x="3265103" y="1832676"/>
                      <a:pt x="3375226" y="1835215"/>
                      <a:pt x="3485347" y="1836486"/>
                    </a:cubicBezTo>
                    <a:cubicBezTo>
                      <a:pt x="3520372" y="1836486"/>
                      <a:pt x="3538152" y="1835215"/>
                      <a:pt x="3558472" y="1835215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</p:grpSp>
      <p:sp>
        <p:nvSpPr>
          <p:cNvPr id="102" name="TextBox 102"/>
          <p:cNvSpPr txBox="1"/>
          <p:nvPr/>
        </p:nvSpPr>
        <p:spPr>
          <a:xfrm>
            <a:off x="10576382" y="631155"/>
            <a:ext cx="6187618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1"/>
              </a:lnSpc>
            </a:pP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Muli Bold"/>
              </a:rPr>
              <a:t>Thực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Muli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Muli Bold"/>
              </a:rPr>
              <a:t>hiện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Muli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Muli Bold"/>
              </a:rPr>
              <a:t>từ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Muli Bold"/>
              </a:rPr>
              <a:t> 19/1/2026 - 13/2/2026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885432" y="-190500"/>
            <a:ext cx="9816084" cy="167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749" b="1" dirty="0">
                <a:solidFill>
                  <a:srgbClr val="2C2C2E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   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Kế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hoạch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chủ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đề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: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Thực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vật</a:t>
            </a:r>
            <a:endParaRPr lang="en-US" sz="2800" b="1" dirty="0">
              <a:solidFill>
                <a:srgbClr val="D4110B"/>
              </a:solidFill>
              <a:latin typeface="BrushScript" panose="02020500000000000000" pitchFamily="18" charset="0"/>
              <a:ea typeface="BrushScript" panose="02020500000000000000" pitchFamily="18" charset="0"/>
              <a:cs typeface="BrushScript" panose="02020500000000000000" pitchFamily="18" charset="0"/>
              <a:sym typeface="Dancing Script Bold"/>
            </a:endParaRPr>
          </a:p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     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Độ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tuổi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: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Mẫu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giáo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lớn</a:t>
            </a:r>
            <a:r>
              <a:rPr lang="en-US" sz="2800" b="1" dirty="0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 5-6 </a:t>
            </a:r>
            <a:r>
              <a:rPr lang="en-US" sz="2800" b="1" dirty="0" err="1">
                <a:solidFill>
                  <a:srgbClr val="D4110B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  <a:sym typeface="Dancing Script Bold"/>
              </a:rPr>
              <a:t>tuổi</a:t>
            </a:r>
            <a:endParaRPr lang="en-US" sz="2800" b="1" dirty="0">
              <a:solidFill>
                <a:srgbClr val="D4110B"/>
              </a:solidFill>
              <a:latin typeface="BrushScript" panose="02020500000000000000" pitchFamily="18" charset="0"/>
              <a:ea typeface="BrushScript" panose="02020500000000000000" pitchFamily="18" charset="0"/>
              <a:cs typeface="BrushScript" panose="02020500000000000000" pitchFamily="18" charset="0"/>
              <a:sym typeface="Dancing Script Bold"/>
            </a:endParaRPr>
          </a:p>
        </p:txBody>
      </p:sp>
      <p:grpSp>
        <p:nvGrpSpPr>
          <p:cNvPr id="104" name="Group 104"/>
          <p:cNvGrpSpPr/>
          <p:nvPr/>
        </p:nvGrpSpPr>
        <p:grpSpPr>
          <a:xfrm>
            <a:off x="2522938" y="1871001"/>
            <a:ext cx="2827867" cy="685180"/>
            <a:chOff x="0" y="0"/>
            <a:chExt cx="3614352" cy="875742"/>
          </a:xfrm>
        </p:grpSpPr>
        <p:sp>
          <p:nvSpPr>
            <p:cNvPr id="105" name="Freeform 105"/>
            <p:cNvSpPr/>
            <p:nvPr/>
          </p:nvSpPr>
          <p:spPr>
            <a:xfrm>
              <a:off x="38100" y="44450"/>
              <a:ext cx="3577522" cy="831292"/>
            </a:xfrm>
            <a:custGeom>
              <a:avLst/>
              <a:gdLst/>
              <a:ahLst/>
              <a:cxnLst/>
              <a:rect l="l" t="t" r="r" b="b"/>
              <a:pathLst>
                <a:path w="3577522" h="831292">
                  <a:moveTo>
                    <a:pt x="2540" y="800812"/>
                  </a:moveTo>
                  <a:cubicBezTo>
                    <a:pt x="0" y="809702"/>
                    <a:pt x="5080" y="816052"/>
                    <a:pt x="24144" y="817322"/>
                  </a:cubicBezTo>
                  <a:cubicBezTo>
                    <a:pt x="46169" y="818592"/>
                    <a:pt x="65440" y="818592"/>
                    <a:pt x="87465" y="818592"/>
                  </a:cubicBezTo>
                  <a:cubicBezTo>
                    <a:pt x="175562" y="819862"/>
                    <a:pt x="263660" y="819862"/>
                    <a:pt x="354511" y="821132"/>
                  </a:cubicBezTo>
                  <a:cubicBezTo>
                    <a:pt x="404066" y="822402"/>
                    <a:pt x="453621" y="823672"/>
                    <a:pt x="500423" y="824942"/>
                  </a:cubicBezTo>
                  <a:cubicBezTo>
                    <a:pt x="583014" y="826212"/>
                    <a:pt x="662853" y="826212"/>
                    <a:pt x="745445" y="827482"/>
                  </a:cubicBezTo>
                  <a:cubicBezTo>
                    <a:pt x="778481" y="827482"/>
                    <a:pt x="808765" y="827482"/>
                    <a:pt x="841801" y="826212"/>
                  </a:cubicBezTo>
                  <a:cubicBezTo>
                    <a:pt x="855567" y="826212"/>
                    <a:pt x="872085" y="824942"/>
                    <a:pt x="885850" y="824942"/>
                  </a:cubicBezTo>
                  <a:cubicBezTo>
                    <a:pt x="940911" y="826212"/>
                    <a:pt x="2042133" y="817322"/>
                    <a:pt x="2097194" y="818592"/>
                  </a:cubicBezTo>
                  <a:cubicBezTo>
                    <a:pt x="2174279" y="819862"/>
                    <a:pt x="2386265" y="819862"/>
                    <a:pt x="2463350" y="819862"/>
                  </a:cubicBezTo>
                  <a:cubicBezTo>
                    <a:pt x="2493634" y="819862"/>
                    <a:pt x="2521165" y="818592"/>
                    <a:pt x="2551448" y="818592"/>
                  </a:cubicBezTo>
                  <a:lnTo>
                    <a:pt x="2700113" y="822402"/>
                  </a:lnTo>
                  <a:cubicBezTo>
                    <a:pt x="2807482" y="824942"/>
                    <a:pt x="2912098" y="822402"/>
                    <a:pt x="3019467" y="826212"/>
                  </a:cubicBezTo>
                  <a:cubicBezTo>
                    <a:pt x="3198416" y="831292"/>
                    <a:pt x="3380117" y="824942"/>
                    <a:pt x="3512752" y="830022"/>
                  </a:cubicBezTo>
                  <a:cubicBezTo>
                    <a:pt x="3533072" y="831292"/>
                    <a:pt x="3553392" y="830022"/>
                    <a:pt x="3576252" y="830022"/>
                  </a:cubicBezTo>
                  <a:lnTo>
                    <a:pt x="3576252" y="770332"/>
                  </a:lnTo>
                  <a:cubicBezTo>
                    <a:pt x="3574982" y="725173"/>
                    <a:pt x="3573712" y="697191"/>
                    <a:pt x="3573712" y="667460"/>
                  </a:cubicBezTo>
                  <a:cubicBezTo>
                    <a:pt x="3573712" y="633066"/>
                    <a:pt x="3577522" y="598089"/>
                    <a:pt x="3571172" y="563695"/>
                  </a:cubicBezTo>
                  <a:cubicBezTo>
                    <a:pt x="3563552" y="540960"/>
                    <a:pt x="3552122" y="92670"/>
                    <a:pt x="3552122" y="69935"/>
                  </a:cubicBezTo>
                  <a:cubicBezTo>
                    <a:pt x="3549582" y="54196"/>
                    <a:pt x="3548312" y="37873"/>
                    <a:pt x="3545772" y="22133"/>
                  </a:cubicBezTo>
                  <a:cubicBezTo>
                    <a:pt x="3545772" y="17470"/>
                    <a:pt x="3544502" y="12806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800812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11430" y="16510"/>
              <a:ext cx="3553392" cy="821132"/>
            </a:xfrm>
            <a:custGeom>
              <a:avLst/>
              <a:gdLst/>
              <a:ahLst/>
              <a:cxnLst/>
              <a:rect l="l" t="t" r="r" b="b"/>
              <a:pathLst>
                <a:path w="3553392" h="821132">
                  <a:moveTo>
                    <a:pt x="3553392" y="821132"/>
                  </a:moveTo>
                  <a:lnTo>
                    <a:pt x="0" y="813512"/>
                  </a:lnTo>
                  <a:lnTo>
                    <a:pt x="0" y="293747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-3810" y="0"/>
              <a:ext cx="3582602" cy="847802"/>
            </a:xfrm>
            <a:custGeom>
              <a:avLst/>
              <a:gdLst/>
              <a:ahLst/>
              <a:cxnLst/>
              <a:rect l="l" t="t" r="r" b="b"/>
              <a:pathLst>
                <a:path w="3582602" h="847802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3175"/>
                  </a:cubicBezTo>
                  <a:cubicBezTo>
                    <a:pt x="3553392" y="68915"/>
                    <a:pt x="3554662" y="85238"/>
                    <a:pt x="3557202" y="100977"/>
                  </a:cubicBezTo>
                  <a:cubicBezTo>
                    <a:pt x="3557202" y="123712"/>
                    <a:pt x="3569902" y="572002"/>
                    <a:pt x="3576252" y="594737"/>
                  </a:cubicBezTo>
                  <a:cubicBezTo>
                    <a:pt x="3582602" y="629131"/>
                    <a:pt x="3578792" y="664108"/>
                    <a:pt x="3578792" y="698503"/>
                  </a:cubicBezTo>
                  <a:cubicBezTo>
                    <a:pt x="3578792" y="728816"/>
                    <a:pt x="3580062" y="756798"/>
                    <a:pt x="3581332" y="786842"/>
                  </a:cubicBezTo>
                  <a:lnTo>
                    <a:pt x="3581332" y="846532"/>
                  </a:lnTo>
                  <a:cubicBezTo>
                    <a:pt x="3558472" y="846532"/>
                    <a:pt x="3538152" y="847802"/>
                    <a:pt x="3517832" y="846532"/>
                  </a:cubicBezTo>
                  <a:cubicBezTo>
                    <a:pt x="3342189" y="841452"/>
                    <a:pt x="3160487" y="847802"/>
                    <a:pt x="2981539" y="842722"/>
                  </a:cubicBezTo>
                  <a:cubicBezTo>
                    <a:pt x="2874169" y="838912"/>
                    <a:pt x="2769554" y="841452"/>
                    <a:pt x="2662184" y="838912"/>
                  </a:cubicBezTo>
                  <a:lnTo>
                    <a:pt x="2513519" y="835102"/>
                  </a:lnTo>
                  <a:cubicBezTo>
                    <a:pt x="2483236" y="835102"/>
                    <a:pt x="2455705" y="836372"/>
                    <a:pt x="2425422" y="836372"/>
                  </a:cubicBezTo>
                  <a:cubicBezTo>
                    <a:pt x="2348336" y="835102"/>
                    <a:pt x="2136351" y="836372"/>
                    <a:pt x="2059266" y="835102"/>
                  </a:cubicBezTo>
                  <a:cubicBezTo>
                    <a:pt x="2004205" y="833832"/>
                    <a:pt x="902983" y="842722"/>
                    <a:pt x="847922" y="841452"/>
                  </a:cubicBezTo>
                  <a:cubicBezTo>
                    <a:pt x="834156" y="841452"/>
                    <a:pt x="817638" y="842722"/>
                    <a:pt x="803873" y="842722"/>
                  </a:cubicBezTo>
                  <a:cubicBezTo>
                    <a:pt x="770836" y="842722"/>
                    <a:pt x="740553" y="843992"/>
                    <a:pt x="707516" y="843992"/>
                  </a:cubicBezTo>
                  <a:cubicBezTo>
                    <a:pt x="624924" y="843992"/>
                    <a:pt x="545086" y="842722"/>
                    <a:pt x="462494" y="841452"/>
                  </a:cubicBezTo>
                  <a:cubicBezTo>
                    <a:pt x="412939" y="840182"/>
                    <a:pt x="363384" y="838912"/>
                    <a:pt x="316582" y="837642"/>
                  </a:cubicBezTo>
                  <a:cubicBezTo>
                    <a:pt x="228485" y="836372"/>
                    <a:pt x="140387" y="835102"/>
                    <a:pt x="49536" y="835102"/>
                  </a:cubicBezTo>
                  <a:cubicBezTo>
                    <a:pt x="38100" y="835102"/>
                    <a:pt x="29210" y="835102"/>
                    <a:pt x="19050" y="833832"/>
                  </a:cubicBezTo>
                  <a:cubicBezTo>
                    <a:pt x="10160" y="832562"/>
                    <a:pt x="5080" y="826212"/>
                    <a:pt x="7620" y="817322"/>
                  </a:cubicBezTo>
                  <a:cubicBezTo>
                    <a:pt x="16510" y="785945"/>
                    <a:pt x="12700" y="771372"/>
                    <a:pt x="11430" y="756215"/>
                  </a:cubicBezTo>
                  <a:cubicBezTo>
                    <a:pt x="10160" y="725318"/>
                    <a:pt x="6350" y="695005"/>
                    <a:pt x="7620" y="664108"/>
                  </a:cubicBezTo>
                  <a:cubicBezTo>
                    <a:pt x="5080" y="625634"/>
                    <a:pt x="0" y="149362"/>
                    <a:pt x="7620" y="110305"/>
                  </a:cubicBezTo>
                  <a:cubicBezTo>
                    <a:pt x="8890" y="102726"/>
                    <a:pt x="7620" y="94565"/>
                    <a:pt x="8890" y="86986"/>
                  </a:cubicBezTo>
                  <a:cubicBezTo>
                    <a:pt x="10160" y="74745"/>
                    <a:pt x="12700" y="6133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830022"/>
                  </a:moveTo>
                  <a:cubicBezTo>
                    <a:pt x="3559742" y="813512"/>
                    <a:pt x="3561012" y="800812"/>
                    <a:pt x="3561012" y="788112"/>
                  </a:cubicBezTo>
                  <a:cubicBezTo>
                    <a:pt x="3559742" y="753883"/>
                    <a:pt x="3558472" y="722987"/>
                    <a:pt x="3558472" y="689758"/>
                  </a:cubicBezTo>
                  <a:cubicBezTo>
                    <a:pt x="3558472" y="674602"/>
                    <a:pt x="3561012" y="659445"/>
                    <a:pt x="3559742" y="644288"/>
                  </a:cubicBezTo>
                  <a:cubicBezTo>
                    <a:pt x="3559742" y="630297"/>
                    <a:pt x="3558472" y="615724"/>
                    <a:pt x="3557202" y="601733"/>
                  </a:cubicBezTo>
                  <a:cubicBezTo>
                    <a:pt x="3552122" y="580164"/>
                    <a:pt x="3540692" y="133623"/>
                    <a:pt x="3540692" y="112053"/>
                  </a:cubicBezTo>
                  <a:cubicBezTo>
                    <a:pt x="3538152" y="93982"/>
                    <a:pt x="3535612" y="75327"/>
                    <a:pt x="3533072" y="57256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2592"/>
                    <a:pt x="33020" y="59588"/>
                  </a:cubicBezTo>
                  <a:cubicBezTo>
                    <a:pt x="31750" y="70081"/>
                    <a:pt x="31750" y="80574"/>
                    <a:pt x="30480" y="91067"/>
                  </a:cubicBezTo>
                  <a:cubicBezTo>
                    <a:pt x="29210" y="108556"/>
                    <a:pt x="26670" y="125461"/>
                    <a:pt x="25400" y="142950"/>
                  </a:cubicBezTo>
                  <a:cubicBezTo>
                    <a:pt x="20320" y="161604"/>
                    <a:pt x="26670" y="617472"/>
                    <a:pt x="29210" y="636127"/>
                  </a:cubicBezTo>
                  <a:cubicBezTo>
                    <a:pt x="29210" y="655947"/>
                    <a:pt x="29210" y="676350"/>
                    <a:pt x="30480" y="696171"/>
                  </a:cubicBezTo>
                  <a:cubicBezTo>
                    <a:pt x="30480" y="710745"/>
                    <a:pt x="33020" y="725318"/>
                    <a:pt x="33020" y="739892"/>
                  </a:cubicBezTo>
                  <a:cubicBezTo>
                    <a:pt x="33020" y="755632"/>
                    <a:pt x="33020" y="771372"/>
                    <a:pt x="31750" y="788112"/>
                  </a:cubicBezTo>
                  <a:lnTo>
                    <a:pt x="31750" y="798272"/>
                  </a:lnTo>
                  <a:cubicBezTo>
                    <a:pt x="31750" y="808432"/>
                    <a:pt x="35560" y="812242"/>
                    <a:pt x="44450" y="812242"/>
                  </a:cubicBezTo>
                  <a:cubicBezTo>
                    <a:pt x="77067" y="812242"/>
                    <a:pt x="115609" y="813512"/>
                    <a:pt x="151399" y="813512"/>
                  </a:cubicBezTo>
                  <a:cubicBezTo>
                    <a:pt x="203707" y="813512"/>
                    <a:pt x="258768" y="810972"/>
                    <a:pt x="311076" y="813512"/>
                  </a:cubicBezTo>
                  <a:cubicBezTo>
                    <a:pt x="396421" y="817322"/>
                    <a:pt x="481766" y="819862"/>
                    <a:pt x="567110" y="818592"/>
                  </a:cubicBezTo>
                  <a:cubicBezTo>
                    <a:pt x="622171" y="817322"/>
                    <a:pt x="674479" y="819862"/>
                    <a:pt x="729540" y="819862"/>
                  </a:cubicBezTo>
                  <a:cubicBezTo>
                    <a:pt x="809379" y="819862"/>
                    <a:pt x="889218" y="818592"/>
                    <a:pt x="969056" y="819862"/>
                  </a:cubicBezTo>
                  <a:cubicBezTo>
                    <a:pt x="1087437" y="821132"/>
                    <a:pt x="2386879" y="810972"/>
                    <a:pt x="2508014" y="813512"/>
                  </a:cubicBezTo>
                  <a:cubicBezTo>
                    <a:pt x="2560322" y="814782"/>
                    <a:pt x="2612629" y="816052"/>
                    <a:pt x="2662184" y="816052"/>
                  </a:cubicBezTo>
                  <a:cubicBezTo>
                    <a:pt x="2753035" y="818592"/>
                    <a:pt x="2841133" y="814782"/>
                    <a:pt x="2931984" y="818592"/>
                  </a:cubicBezTo>
                  <a:cubicBezTo>
                    <a:pt x="3006316" y="821132"/>
                    <a:pt x="3080649" y="821132"/>
                    <a:pt x="3154981" y="823672"/>
                  </a:cubicBezTo>
                  <a:cubicBezTo>
                    <a:pt x="3265103" y="827482"/>
                    <a:pt x="3375226" y="830022"/>
                    <a:pt x="3485347" y="831292"/>
                  </a:cubicBezTo>
                  <a:cubicBezTo>
                    <a:pt x="3520372" y="831292"/>
                    <a:pt x="3538152" y="830022"/>
                    <a:pt x="3558472" y="830022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grpSp>
        <p:nvGrpSpPr>
          <p:cNvPr id="108" name="Group 108"/>
          <p:cNvGrpSpPr/>
          <p:nvPr/>
        </p:nvGrpSpPr>
        <p:grpSpPr>
          <a:xfrm>
            <a:off x="320257" y="1704363"/>
            <a:ext cx="1967093" cy="851817"/>
            <a:chOff x="0" y="0"/>
            <a:chExt cx="2022341" cy="875742"/>
          </a:xfrm>
        </p:grpSpPr>
        <p:sp>
          <p:nvSpPr>
            <p:cNvPr id="109" name="Freeform 109"/>
            <p:cNvSpPr/>
            <p:nvPr/>
          </p:nvSpPr>
          <p:spPr>
            <a:xfrm>
              <a:off x="38100" y="44450"/>
              <a:ext cx="1985511" cy="831292"/>
            </a:xfrm>
            <a:custGeom>
              <a:avLst/>
              <a:gdLst/>
              <a:ahLst/>
              <a:cxnLst/>
              <a:rect l="l" t="t" r="r" b="b"/>
              <a:pathLst>
                <a:path w="1985511" h="831292">
                  <a:moveTo>
                    <a:pt x="2540" y="800812"/>
                  </a:moveTo>
                  <a:cubicBezTo>
                    <a:pt x="0" y="809702"/>
                    <a:pt x="5080" y="816052"/>
                    <a:pt x="15474" y="817322"/>
                  </a:cubicBezTo>
                  <a:cubicBezTo>
                    <a:pt x="27387" y="818592"/>
                    <a:pt x="37811" y="818592"/>
                    <a:pt x="49725" y="818592"/>
                  </a:cubicBezTo>
                  <a:cubicBezTo>
                    <a:pt x="97379" y="819862"/>
                    <a:pt x="145033" y="819862"/>
                    <a:pt x="194176" y="821132"/>
                  </a:cubicBezTo>
                  <a:cubicBezTo>
                    <a:pt x="220981" y="822402"/>
                    <a:pt x="247786" y="823672"/>
                    <a:pt x="273102" y="824942"/>
                  </a:cubicBezTo>
                  <a:cubicBezTo>
                    <a:pt x="317778" y="826212"/>
                    <a:pt x="360964" y="826212"/>
                    <a:pt x="405640" y="827482"/>
                  </a:cubicBezTo>
                  <a:cubicBezTo>
                    <a:pt x="423510" y="827482"/>
                    <a:pt x="439891" y="827482"/>
                    <a:pt x="457761" y="826212"/>
                  </a:cubicBezTo>
                  <a:cubicBezTo>
                    <a:pt x="465207" y="826212"/>
                    <a:pt x="474142" y="824942"/>
                    <a:pt x="481588" y="824942"/>
                  </a:cubicBezTo>
                  <a:cubicBezTo>
                    <a:pt x="511372" y="826212"/>
                    <a:pt x="1107046" y="817322"/>
                    <a:pt x="1136829" y="818592"/>
                  </a:cubicBezTo>
                  <a:cubicBezTo>
                    <a:pt x="1178526" y="819862"/>
                    <a:pt x="1293193" y="819862"/>
                    <a:pt x="1334891" y="819862"/>
                  </a:cubicBezTo>
                  <a:cubicBezTo>
                    <a:pt x="1351272" y="819862"/>
                    <a:pt x="1366164" y="818592"/>
                    <a:pt x="1382544" y="818592"/>
                  </a:cubicBezTo>
                  <a:lnTo>
                    <a:pt x="1462960" y="822402"/>
                  </a:lnTo>
                  <a:cubicBezTo>
                    <a:pt x="1521039" y="824942"/>
                    <a:pt x="1577628" y="822402"/>
                    <a:pt x="1635706" y="826212"/>
                  </a:cubicBezTo>
                  <a:cubicBezTo>
                    <a:pt x="1732503" y="831292"/>
                    <a:pt x="1830789" y="824942"/>
                    <a:pt x="1920741" y="830022"/>
                  </a:cubicBezTo>
                  <a:cubicBezTo>
                    <a:pt x="1941061" y="831292"/>
                    <a:pt x="1961381" y="830022"/>
                    <a:pt x="1984241" y="830022"/>
                  </a:cubicBezTo>
                  <a:lnTo>
                    <a:pt x="1984241" y="770332"/>
                  </a:lnTo>
                  <a:cubicBezTo>
                    <a:pt x="1982971" y="725173"/>
                    <a:pt x="1981701" y="697191"/>
                    <a:pt x="1981701" y="667460"/>
                  </a:cubicBezTo>
                  <a:cubicBezTo>
                    <a:pt x="1981701" y="633066"/>
                    <a:pt x="1985511" y="598089"/>
                    <a:pt x="1979161" y="563695"/>
                  </a:cubicBezTo>
                  <a:cubicBezTo>
                    <a:pt x="1971541" y="540960"/>
                    <a:pt x="1960111" y="92670"/>
                    <a:pt x="1960111" y="69935"/>
                  </a:cubicBezTo>
                  <a:cubicBezTo>
                    <a:pt x="1957571" y="54196"/>
                    <a:pt x="1956301" y="37873"/>
                    <a:pt x="1953761" y="22133"/>
                  </a:cubicBezTo>
                  <a:cubicBezTo>
                    <a:pt x="1953761" y="17470"/>
                    <a:pt x="1952491" y="12806"/>
                    <a:pt x="1951221" y="6350"/>
                  </a:cubicBezTo>
                  <a:cubicBezTo>
                    <a:pt x="1941061" y="3810"/>
                    <a:pt x="1932171" y="2540"/>
                    <a:pt x="1922011" y="1270"/>
                  </a:cubicBezTo>
                  <a:cubicBezTo>
                    <a:pt x="1914391" y="0"/>
                    <a:pt x="1906771" y="1270"/>
                    <a:pt x="1900421" y="1270"/>
                  </a:cubicBezTo>
                  <a:lnTo>
                    <a:pt x="8028" y="6350"/>
                  </a:lnTo>
                  <a:lnTo>
                    <a:pt x="2540" y="800812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11430" y="16510"/>
              <a:ext cx="1961381" cy="821132"/>
            </a:xfrm>
            <a:custGeom>
              <a:avLst/>
              <a:gdLst/>
              <a:ahLst/>
              <a:cxnLst/>
              <a:rect l="l" t="t" r="r" b="b"/>
              <a:pathLst>
                <a:path w="1961381" h="821132">
                  <a:moveTo>
                    <a:pt x="1961381" y="821132"/>
                  </a:moveTo>
                  <a:lnTo>
                    <a:pt x="0" y="813512"/>
                  </a:lnTo>
                  <a:lnTo>
                    <a:pt x="0" y="293747"/>
                  </a:lnTo>
                  <a:lnTo>
                    <a:pt x="7620" y="20320"/>
                  </a:lnTo>
                  <a:lnTo>
                    <a:pt x="977351" y="0"/>
                  </a:lnTo>
                  <a:lnTo>
                    <a:pt x="1939791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-3810" y="0"/>
              <a:ext cx="1990591" cy="847802"/>
            </a:xfrm>
            <a:custGeom>
              <a:avLst/>
              <a:gdLst/>
              <a:ahLst/>
              <a:cxnLst/>
              <a:rect l="l" t="t" r="r" b="b"/>
              <a:pathLst>
                <a:path w="1990591" h="847802">
                  <a:moveTo>
                    <a:pt x="1956301" y="21590"/>
                  </a:moveTo>
                  <a:cubicBezTo>
                    <a:pt x="1957571" y="34290"/>
                    <a:pt x="1957571" y="44450"/>
                    <a:pt x="1958841" y="53175"/>
                  </a:cubicBezTo>
                  <a:cubicBezTo>
                    <a:pt x="1961381" y="68915"/>
                    <a:pt x="1962651" y="85238"/>
                    <a:pt x="1965191" y="100977"/>
                  </a:cubicBezTo>
                  <a:cubicBezTo>
                    <a:pt x="1965191" y="123712"/>
                    <a:pt x="1977891" y="572002"/>
                    <a:pt x="1984241" y="594737"/>
                  </a:cubicBezTo>
                  <a:cubicBezTo>
                    <a:pt x="1990591" y="629131"/>
                    <a:pt x="1986781" y="664108"/>
                    <a:pt x="1986781" y="698503"/>
                  </a:cubicBezTo>
                  <a:cubicBezTo>
                    <a:pt x="1986781" y="728816"/>
                    <a:pt x="1988051" y="756798"/>
                    <a:pt x="1989321" y="786842"/>
                  </a:cubicBezTo>
                  <a:lnTo>
                    <a:pt x="1989321" y="846532"/>
                  </a:lnTo>
                  <a:cubicBezTo>
                    <a:pt x="1966461" y="846532"/>
                    <a:pt x="1946141" y="847802"/>
                    <a:pt x="1925821" y="846532"/>
                  </a:cubicBezTo>
                  <a:cubicBezTo>
                    <a:pt x="1829513" y="841452"/>
                    <a:pt x="1731226" y="847802"/>
                    <a:pt x="1634429" y="842722"/>
                  </a:cubicBezTo>
                  <a:cubicBezTo>
                    <a:pt x="1576351" y="838912"/>
                    <a:pt x="1519762" y="841452"/>
                    <a:pt x="1461684" y="838912"/>
                  </a:cubicBezTo>
                  <a:lnTo>
                    <a:pt x="1381268" y="835102"/>
                  </a:lnTo>
                  <a:cubicBezTo>
                    <a:pt x="1364887" y="835102"/>
                    <a:pt x="1349995" y="836372"/>
                    <a:pt x="1333614" y="836372"/>
                  </a:cubicBezTo>
                  <a:cubicBezTo>
                    <a:pt x="1291917" y="835102"/>
                    <a:pt x="1177250" y="836372"/>
                    <a:pt x="1135553" y="835102"/>
                  </a:cubicBezTo>
                  <a:cubicBezTo>
                    <a:pt x="1105769" y="833832"/>
                    <a:pt x="510096" y="842722"/>
                    <a:pt x="480312" y="841452"/>
                  </a:cubicBezTo>
                  <a:cubicBezTo>
                    <a:pt x="472866" y="841452"/>
                    <a:pt x="463931" y="842722"/>
                    <a:pt x="456485" y="842722"/>
                  </a:cubicBezTo>
                  <a:cubicBezTo>
                    <a:pt x="438615" y="842722"/>
                    <a:pt x="422234" y="843992"/>
                    <a:pt x="404364" y="843992"/>
                  </a:cubicBezTo>
                  <a:cubicBezTo>
                    <a:pt x="359688" y="843992"/>
                    <a:pt x="316502" y="842722"/>
                    <a:pt x="271826" y="841452"/>
                  </a:cubicBezTo>
                  <a:cubicBezTo>
                    <a:pt x="245021" y="840182"/>
                    <a:pt x="218216" y="838912"/>
                    <a:pt x="192899" y="837642"/>
                  </a:cubicBezTo>
                  <a:cubicBezTo>
                    <a:pt x="145246" y="836372"/>
                    <a:pt x="97592" y="835102"/>
                    <a:pt x="48449" y="835102"/>
                  </a:cubicBezTo>
                  <a:cubicBezTo>
                    <a:pt x="38100" y="835102"/>
                    <a:pt x="29210" y="835102"/>
                    <a:pt x="19050" y="833832"/>
                  </a:cubicBezTo>
                  <a:cubicBezTo>
                    <a:pt x="10160" y="832562"/>
                    <a:pt x="5080" y="826212"/>
                    <a:pt x="7620" y="817322"/>
                  </a:cubicBezTo>
                  <a:cubicBezTo>
                    <a:pt x="16510" y="785945"/>
                    <a:pt x="12700" y="771372"/>
                    <a:pt x="11430" y="756215"/>
                  </a:cubicBezTo>
                  <a:cubicBezTo>
                    <a:pt x="10160" y="725318"/>
                    <a:pt x="6350" y="695005"/>
                    <a:pt x="7620" y="664108"/>
                  </a:cubicBezTo>
                  <a:cubicBezTo>
                    <a:pt x="5080" y="625634"/>
                    <a:pt x="0" y="149362"/>
                    <a:pt x="7620" y="110305"/>
                  </a:cubicBezTo>
                  <a:cubicBezTo>
                    <a:pt x="8890" y="102726"/>
                    <a:pt x="7620" y="94565"/>
                    <a:pt x="8890" y="86986"/>
                  </a:cubicBezTo>
                  <a:cubicBezTo>
                    <a:pt x="10160" y="74745"/>
                    <a:pt x="12700" y="6133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362" y="30480"/>
                    <a:pt x="84189" y="29210"/>
                  </a:cubicBezTo>
                  <a:cubicBezTo>
                    <a:pt x="124397" y="25400"/>
                    <a:pt x="164605" y="22860"/>
                    <a:pt x="206302" y="20320"/>
                  </a:cubicBezTo>
                  <a:cubicBezTo>
                    <a:pt x="234597" y="17780"/>
                    <a:pt x="262891" y="16510"/>
                    <a:pt x="289696" y="13970"/>
                  </a:cubicBezTo>
                  <a:cubicBezTo>
                    <a:pt x="316502" y="11430"/>
                    <a:pt x="344796" y="8890"/>
                    <a:pt x="371602" y="8890"/>
                  </a:cubicBezTo>
                  <a:cubicBezTo>
                    <a:pt x="401385" y="7620"/>
                    <a:pt x="431169" y="10160"/>
                    <a:pt x="460953" y="8890"/>
                  </a:cubicBezTo>
                  <a:cubicBezTo>
                    <a:pt x="498182" y="8890"/>
                    <a:pt x="1172782" y="6350"/>
                    <a:pt x="1210012" y="5080"/>
                  </a:cubicBezTo>
                  <a:cubicBezTo>
                    <a:pt x="1245752" y="3810"/>
                    <a:pt x="1281493" y="2540"/>
                    <a:pt x="1318722" y="2540"/>
                  </a:cubicBezTo>
                  <a:cubicBezTo>
                    <a:pt x="1379779" y="1270"/>
                    <a:pt x="1439346" y="0"/>
                    <a:pt x="1500403" y="0"/>
                  </a:cubicBezTo>
                  <a:cubicBezTo>
                    <a:pt x="1525719" y="0"/>
                    <a:pt x="1552524" y="2540"/>
                    <a:pt x="1577840" y="2540"/>
                  </a:cubicBezTo>
                  <a:cubicBezTo>
                    <a:pt x="1647832" y="3810"/>
                    <a:pt x="1719313" y="5080"/>
                    <a:pt x="1789305" y="7620"/>
                  </a:cubicBezTo>
                  <a:cubicBezTo>
                    <a:pt x="1826534" y="8890"/>
                    <a:pt x="1863764" y="12700"/>
                    <a:pt x="1900993" y="16510"/>
                  </a:cubicBezTo>
                  <a:lnTo>
                    <a:pt x="1925821" y="16510"/>
                  </a:lnTo>
                  <a:cubicBezTo>
                    <a:pt x="1937251" y="17780"/>
                    <a:pt x="1946141" y="20320"/>
                    <a:pt x="1956301" y="21590"/>
                  </a:cubicBezTo>
                  <a:close/>
                  <a:moveTo>
                    <a:pt x="1966461" y="830022"/>
                  </a:moveTo>
                  <a:cubicBezTo>
                    <a:pt x="1967731" y="813512"/>
                    <a:pt x="1969001" y="800812"/>
                    <a:pt x="1969001" y="788112"/>
                  </a:cubicBezTo>
                  <a:cubicBezTo>
                    <a:pt x="1967731" y="753883"/>
                    <a:pt x="1966461" y="722987"/>
                    <a:pt x="1966461" y="689758"/>
                  </a:cubicBezTo>
                  <a:cubicBezTo>
                    <a:pt x="1966461" y="674602"/>
                    <a:pt x="1969001" y="659445"/>
                    <a:pt x="1967731" y="644288"/>
                  </a:cubicBezTo>
                  <a:cubicBezTo>
                    <a:pt x="1967731" y="630297"/>
                    <a:pt x="1966461" y="615724"/>
                    <a:pt x="1965191" y="601733"/>
                  </a:cubicBezTo>
                  <a:cubicBezTo>
                    <a:pt x="1960111" y="580164"/>
                    <a:pt x="1948681" y="133623"/>
                    <a:pt x="1948681" y="112053"/>
                  </a:cubicBezTo>
                  <a:cubicBezTo>
                    <a:pt x="1946141" y="93982"/>
                    <a:pt x="1943601" y="75327"/>
                    <a:pt x="1941061" y="57256"/>
                  </a:cubicBezTo>
                  <a:cubicBezTo>
                    <a:pt x="1939791" y="44450"/>
                    <a:pt x="1938521" y="43180"/>
                    <a:pt x="1921842" y="41910"/>
                  </a:cubicBezTo>
                  <a:cubicBezTo>
                    <a:pt x="1917374" y="41910"/>
                    <a:pt x="1914396" y="41910"/>
                    <a:pt x="1909928" y="40640"/>
                  </a:cubicBezTo>
                  <a:cubicBezTo>
                    <a:pt x="1872699" y="36830"/>
                    <a:pt x="1833980" y="31750"/>
                    <a:pt x="1796750" y="30480"/>
                  </a:cubicBezTo>
                  <a:cubicBezTo>
                    <a:pt x="1705910" y="26670"/>
                    <a:pt x="1613581" y="25400"/>
                    <a:pt x="1522741" y="22860"/>
                  </a:cubicBezTo>
                  <a:lnTo>
                    <a:pt x="1415519" y="22860"/>
                  </a:lnTo>
                  <a:cubicBezTo>
                    <a:pt x="1367865" y="22860"/>
                    <a:pt x="1320212" y="22860"/>
                    <a:pt x="1274047" y="24130"/>
                  </a:cubicBezTo>
                  <a:cubicBezTo>
                    <a:pt x="1233839" y="25400"/>
                    <a:pt x="556260" y="29210"/>
                    <a:pt x="516052" y="29210"/>
                  </a:cubicBezTo>
                  <a:cubicBezTo>
                    <a:pt x="450528" y="29210"/>
                    <a:pt x="385004" y="26670"/>
                    <a:pt x="319480" y="33020"/>
                  </a:cubicBezTo>
                  <a:cubicBezTo>
                    <a:pt x="285229" y="36830"/>
                    <a:pt x="252467" y="36830"/>
                    <a:pt x="219705" y="38100"/>
                  </a:cubicBezTo>
                  <a:cubicBezTo>
                    <a:pt x="163116" y="41910"/>
                    <a:pt x="106527" y="45720"/>
                    <a:pt x="49938" y="50800"/>
                  </a:cubicBezTo>
                  <a:cubicBezTo>
                    <a:pt x="36830" y="50800"/>
                    <a:pt x="34290" y="52592"/>
                    <a:pt x="33020" y="59588"/>
                  </a:cubicBezTo>
                  <a:cubicBezTo>
                    <a:pt x="31750" y="70081"/>
                    <a:pt x="31750" y="80574"/>
                    <a:pt x="30480" y="91067"/>
                  </a:cubicBezTo>
                  <a:cubicBezTo>
                    <a:pt x="29210" y="108556"/>
                    <a:pt x="26670" y="125461"/>
                    <a:pt x="25400" y="142950"/>
                  </a:cubicBezTo>
                  <a:cubicBezTo>
                    <a:pt x="20320" y="161604"/>
                    <a:pt x="26670" y="617472"/>
                    <a:pt x="29210" y="636127"/>
                  </a:cubicBezTo>
                  <a:cubicBezTo>
                    <a:pt x="29210" y="655947"/>
                    <a:pt x="29210" y="676350"/>
                    <a:pt x="30480" y="696171"/>
                  </a:cubicBezTo>
                  <a:cubicBezTo>
                    <a:pt x="30480" y="710745"/>
                    <a:pt x="33020" y="725318"/>
                    <a:pt x="33020" y="739892"/>
                  </a:cubicBezTo>
                  <a:cubicBezTo>
                    <a:pt x="33020" y="755632"/>
                    <a:pt x="33020" y="771372"/>
                    <a:pt x="31750" y="788112"/>
                  </a:cubicBezTo>
                  <a:lnTo>
                    <a:pt x="31750" y="798272"/>
                  </a:lnTo>
                  <a:cubicBezTo>
                    <a:pt x="31750" y="808432"/>
                    <a:pt x="35560" y="812242"/>
                    <a:pt x="44450" y="812242"/>
                  </a:cubicBezTo>
                  <a:cubicBezTo>
                    <a:pt x="63340" y="812242"/>
                    <a:pt x="84189" y="813512"/>
                    <a:pt x="103548" y="813512"/>
                  </a:cubicBezTo>
                  <a:cubicBezTo>
                    <a:pt x="131843" y="813512"/>
                    <a:pt x="161627" y="810972"/>
                    <a:pt x="189921" y="813512"/>
                  </a:cubicBezTo>
                  <a:cubicBezTo>
                    <a:pt x="236086" y="817322"/>
                    <a:pt x="282250" y="819862"/>
                    <a:pt x="328415" y="818592"/>
                  </a:cubicBezTo>
                  <a:cubicBezTo>
                    <a:pt x="358199" y="817322"/>
                    <a:pt x="386493" y="819862"/>
                    <a:pt x="416277" y="819862"/>
                  </a:cubicBezTo>
                  <a:cubicBezTo>
                    <a:pt x="459463" y="819862"/>
                    <a:pt x="502650" y="818592"/>
                    <a:pt x="545836" y="819862"/>
                  </a:cubicBezTo>
                  <a:cubicBezTo>
                    <a:pt x="609871" y="821132"/>
                    <a:pt x="1312766" y="810972"/>
                    <a:pt x="1378290" y="813512"/>
                  </a:cubicBezTo>
                  <a:cubicBezTo>
                    <a:pt x="1406584" y="814782"/>
                    <a:pt x="1434879" y="816052"/>
                    <a:pt x="1461684" y="816052"/>
                  </a:cubicBezTo>
                  <a:cubicBezTo>
                    <a:pt x="1510827" y="818592"/>
                    <a:pt x="1558481" y="814782"/>
                    <a:pt x="1607624" y="818592"/>
                  </a:cubicBezTo>
                  <a:cubicBezTo>
                    <a:pt x="1647832" y="821132"/>
                    <a:pt x="1688040" y="821132"/>
                    <a:pt x="1728248" y="823672"/>
                  </a:cubicBezTo>
                  <a:cubicBezTo>
                    <a:pt x="1787815" y="827482"/>
                    <a:pt x="1847383" y="830022"/>
                    <a:pt x="1906950" y="831292"/>
                  </a:cubicBezTo>
                  <a:cubicBezTo>
                    <a:pt x="1928361" y="831292"/>
                    <a:pt x="1946141" y="830022"/>
                    <a:pt x="1966461" y="830022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grpSp>
        <p:nvGrpSpPr>
          <p:cNvPr id="112" name="Group 112"/>
          <p:cNvGrpSpPr/>
          <p:nvPr/>
        </p:nvGrpSpPr>
        <p:grpSpPr>
          <a:xfrm>
            <a:off x="5582464" y="1871001"/>
            <a:ext cx="2827867" cy="685180"/>
            <a:chOff x="0" y="0"/>
            <a:chExt cx="3614352" cy="875742"/>
          </a:xfrm>
        </p:grpSpPr>
        <p:sp>
          <p:nvSpPr>
            <p:cNvPr id="113" name="Freeform 113"/>
            <p:cNvSpPr/>
            <p:nvPr/>
          </p:nvSpPr>
          <p:spPr>
            <a:xfrm>
              <a:off x="38100" y="44450"/>
              <a:ext cx="3577522" cy="831292"/>
            </a:xfrm>
            <a:custGeom>
              <a:avLst/>
              <a:gdLst/>
              <a:ahLst/>
              <a:cxnLst/>
              <a:rect l="l" t="t" r="r" b="b"/>
              <a:pathLst>
                <a:path w="3577522" h="831292">
                  <a:moveTo>
                    <a:pt x="2540" y="800812"/>
                  </a:moveTo>
                  <a:cubicBezTo>
                    <a:pt x="0" y="809702"/>
                    <a:pt x="5080" y="816052"/>
                    <a:pt x="24144" y="817322"/>
                  </a:cubicBezTo>
                  <a:cubicBezTo>
                    <a:pt x="46169" y="818592"/>
                    <a:pt x="65440" y="818592"/>
                    <a:pt x="87465" y="818592"/>
                  </a:cubicBezTo>
                  <a:cubicBezTo>
                    <a:pt x="175562" y="819862"/>
                    <a:pt x="263660" y="819862"/>
                    <a:pt x="354511" y="821132"/>
                  </a:cubicBezTo>
                  <a:cubicBezTo>
                    <a:pt x="404066" y="822402"/>
                    <a:pt x="453621" y="823672"/>
                    <a:pt x="500423" y="824942"/>
                  </a:cubicBezTo>
                  <a:cubicBezTo>
                    <a:pt x="583014" y="826212"/>
                    <a:pt x="662853" y="826212"/>
                    <a:pt x="745445" y="827482"/>
                  </a:cubicBezTo>
                  <a:cubicBezTo>
                    <a:pt x="778481" y="827482"/>
                    <a:pt x="808765" y="827482"/>
                    <a:pt x="841801" y="826212"/>
                  </a:cubicBezTo>
                  <a:cubicBezTo>
                    <a:pt x="855567" y="826212"/>
                    <a:pt x="872085" y="824942"/>
                    <a:pt x="885850" y="824942"/>
                  </a:cubicBezTo>
                  <a:cubicBezTo>
                    <a:pt x="940911" y="826212"/>
                    <a:pt x="2042133" y="817322"/>
                    <a:pt x="2097194" y="818592"/>
                  </a:cubicBezTo>
                  <a:cubicBezTo>
                    <a:pt x="2174279" y="819862"/>
                    <a:pt x="2386265" y="819862"/>
                    <a:pt x="2463350" y="819862"/>
                  </a:cubicBezTo>
                  <a:cubicBezTo>
                    <a:pt x="2493634" y="819862"/>
                    <a:pt x="2521165" y="818592"/>
                    <a:pt x="2551448" y="818592"/>
                  </a:cubicBezTo>
                  <a:lnTo>
                    <a:pt x="2700113" y="822402"/>
                  </a:lnTo>
                  <a:cubicBezTo>
                    <a:pt x="2807482" y="824942"/>
                    <a:pt x="2912098" y="822402"/>
                    <a:pt x="3019467" y="826212"/>
                  </a:cubicBezTo>
                  <a:cubicBezTo>
                    <a:pt x="3198416" y="831292"/>
                    <a:pt x="3380117" y="824942"/>
                    <a:pt x="3512752" y="830022"/>
                  </a:cubicBezTo>
                  <a:cubicBezTo>
                    <a:pt x="3533072" y="831292"/>
                    <a:pt x="3553392" y="830022"/>
                    <a:pt x="3576252" y="830022"/>
                  </a:cubicBezTo>
                  <a:lnTo>
                    <a:pt x="3576252" y="770332"/>
                  </a:lnTo>
                  <a:cubicBezTo>
                    <a:pt x="3574982" y="725173"/>
                    <a:pt x="3573712" y="697191"/>
                    <a:pt x="3573712" y="667460"/>
                  </a:cubicBezTo>
                  <a:cubicBezTo>
                    <a:pt x="3573712" y="633066"/>
                    <a:pt x="3577522" y="598089"/>
                    <a:pt x="3571172" y="563695"/>
                  </a:cubicBezTo>
                  <a:cubicBezTo>
                    <a:pt x="3563552" y="540960"/>
                    <a:pt x="3552122" y="92670"/>
                    <a:pt x="3552122" y="69935"/>
                  </a:cubicBezTo>
                  <a:cubicBezTo>
                    <a:pt x="3549582" y="54196"/>
                    <a:pt x="3548312" y="37873"/>
                    <a:pt x="3545772" y="22133"/>
                  </a:cubicBezTo>
                  <a:cubicBezTo>
                    <a:pt x="3545772" y="17470"/>
                    <a:pt x="3544502" y="12806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800812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11430" y="16510"/>
              <a:ext cx="3553392" cy="821132"/>
            </a:xfrm>
            <a:custGeom>
              <a:avLst/>
              <a:gdLst/>
              <a:ahLst/>
              <a:cxnLst/>
              <a:rect l="l" t="t" r="r" b="b"/>
              <a:pathLst>
                <a:path w="3553392" h="821132">
                  <a:moveTo>
                    <a:pt x="3553392" y="821132"/>
                  </a:moveTo>
                  <a:lnTo>
                    <a:pt x="0" y="813512"/>
                  </a:lnTo>
                  <a:lnTo>
                    <a:pt x="0" y="293747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-3810" y="0"/>
              <a:ext cx="3582602" cy="847802"/>
            </a:xfrm>
            <a:custGeom>
              <a:avLst/>
              <a:gdLst/>
              <a:ahLst/>
              <a:cxnLst/>
              <a:rect l="l" t="t" r="r" b="b"/>
              <a:pathLst>
                <a:path w="3582602" h="847802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3175"/>
                  </a:cubicBezTo>
                  <a:cubicBezTo>
                    <a:pt x="3553392" y="68915"/>
                    <a:pt x="3554662" y="85238"/>
                    <a:pt x="3557202" y="100977"/>
                  </a:cubicBezTo>
                  <a:cubicBezTo>
                    <a:pt x="3557202" y="123712"/>
                    <a:pt x="3569902" y="572002"/>
                    <a:pt x="3576252" y="594737"/>
                  </a:cubicBezTo>
                  <a:cubicBezTo>
                    <a:pt x="3582602" y="629131"/>
                    <a:pt x="3578792" y="664108"/>
                    <a:pt x="3578792" y="698503"/>
                  </a:cubicBezTo>
                  <a:cubicBezTo>
                    <a:pt x="3578792" y="728816"/>
                    <a:pt x="3580062" y="756798"/>
                    <a:pt x="3581332" y="786842"/>
                  </a:cubicBezTo>
                  <a:lnTo>
                    <a:pt x="3581332" y="846532"/>
                  </a:lnTo>
                  <a:cubicBezTo>
                    <a:pt x="3558472" y="846532"/>
                    <a:pt x="3538152" y="847802"/>
                    <a:pt x="3517832" y="846532"/>
                  </a:cubicBezTo>
                  <a:cubicBezTo>
                    <a:pt x="3342189" y="841452"/>
                    <a:pt x="3160487" y="847802"/>
                    <a:pt x="2981539" y="842722"/>
                  </a:cubicBezTo>
                  <a:cubicBezTo>
                    <a:pt x="2874169" y="838912"/>
                    <a:pt x="2769554" y="841452"/>
                    <a:pt x="2662184" y="838912"/>
                  </a:cubicBezTo>
                  <a:lnTo>
                    <a:pt x="2513519" y="835102"/>
                  </a:lnTo>
                  <a:cubicBezTo>
                    <a:pt x="2483236" y="835102"/>
                    <a:pt x="2455705" y="836372"/>
                    <a:pt x="2425422" y="836372"/>
                  </a:cubicBezTo>
                  <a:cubicBezTo>
                    <a:pt x="2348336" y="835102"/>
                    <a:pt x="2136351" y="836372"/>
                    <a:pt x="2059266" y="835102"/>
                  </a:cubicBezTo>
                  <a:cubicBezTo>
                    <a:pt x="2004205" y="833832"/>
                    <a:pt x="902983" y="842722"/>
                    <a:pt x="847922" y="841452"/>
                  </a:cubicBezTo>
                  <a:cubicBezTo>
                    <a:pt x="834156" y="841452"/>
                    <a:pt x="817638" y="842722"/>
                    <a:pt x="803873" y="842722"/>
                  </a:cubicBezTo>
                  <a:cubicBezTo>
                    <a:pt x="770836" y="842722"/>
                    <a:pt x="740553" y="843992"/>
                    <a:pt x="707516" y="843992"/>
                  </a:cubicBezTo>
                  <a:cubicBezTo>
                    <a:pt x="624924" y="843992"/>
                    <a:pt x="545086" y="842722"/>
                    <a:pt x="462494" y="841452"/>
                  </a:cubicBezTo>
                  <a:cubicBezTo>
                    <a:pt x="412939" y="840182"/>
                    <a:pt x="363384" y="838912"/>
                    <a:pt x="316582" y="837642"/>
                  </a:cubicBezTo>
                  <a:cubicBezTo>
                    <a:pt x="228485" y="836372"/>
                    <a:pt x="140387" y="835102"/>
                    <a:pt x="49536" y="835102"/>
                  </a:cubicBezTo>
                  <a:cubicBezTo>
                    <a:pt x="38100" y="835102"/>
                    <a:pt x="29210" y="835102"/>
                    <a:pt x="19050" y="833832"/>
                  </a:cubicBezTo>
                  <a:cubicBezTo>
                    <a:pt x="10160" y="832562"/>
                    <a:pt x="5080" y="826212"/>
                    <a:pt x="7620" y="817322"/>
                  </a:cubicBezTo>
                  <a:cubicBezTo>
                    <a:pt x="16510" y="785945"/>
                    <a:pt x="12700" y="771372"/>
                    <a:pt x="11430" y="756215"/>
                  </a:cubicBezTo>
                  <a:cubicBezTo>
                    <a:pt x="10160" y="725318"/>
                    <a:pt x="6350" y="695005"/>
                    <a:pt x="7620" y="664108"/>
                  </a:cubicBezTo>
                  <a:cubicBezTo>
                    <a:pt x="5080" y="625634"/>
                    <a:pt x="0" y="149362"/>
                    <a:pt x="7620" y="110305"/>
                  </a:cubicBezTo>
                  <a:cubicBezTo>
                    <a:pt x="8890" y="102726"/>
                    <a:pt x="7620" y="94565"/>
                    <a:pt x="8890" y="86986"/>
                  </a:cubicBezTo>
                  <a:cubicBezTo>
                    <a:pt x="10160" y="74745"/>
                    <a:pt x="12700" y="6133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830022"/>
                  </a:moveTo>
                  <a:cubicBezTo>
                    <a:pt x="3559742" y="813512"/>
                    <a:pt x="3561012" y="800812"/>
                    <a:pt x="3561012" y="788112"/>
                  </a:cubicBezTo>
                  <a:cubicBezTo>
                    <a:pt x="3559742" y="753883"/>
                    <a:pt x="3558472" y="722987"/>
                    <a:pt x="3558472" y="689758"/>
                  </a:cubicBezTo>
                  <a:cubicBezTo>
                    <a:pt x="3558472" y="674602"/>
                    <a:pt x="3561012" y="659445"/>
                    <a:pt x="3559742" y="644288"/>
                  </a:cubicBezTo>
                  <a:cubicBezTo>
                    <a:pt x="3559742" y="630297"/>
                    <a:pt x="3558472" y="615724"/>
                    <a:pt x="3557202" y="601733"/>
                  </a:cubicBezTo>
                  <a:cubicBezTo>
                    <a:pt x="3552122" y="580164"/>
                    <a:pt x="3540692" y="133623"/>
                    <a:pt x="3540692" y="112053"/>
                  </a:cubicBezTo>
                  <a:cubicBezTo>
                    <a:pt x="3538152" y="93982"/>
                    <a:pt x="3535612" y="75327"/>
                    <a:pt x="3533072" y="57256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2592"/>
                    <a:pt x="33020" y="59588"/>
                  </a:cubicBezTo>
                  <a:cubicBezTo>
                    <a:pt x="31750" y="70081"/>
                    <a:pt x="31750" y="80574"/>
                    <a:pt x="30480" y="91067"/>
                  </a:cubicBezTo>
                  <a:cubicBezTo>
                    <a:pt x="29210" y="108556"/>
                    <a:pt x="26670" y="125461"/>
                    <a:pt x="25400" y="142950"/>
                  </a:cubicBezTo>
                  <a:cubicBezTo>
                    <a:pt x="20320" y="161604"/>
                    <a:pt x="26670" y="617472"/>
                    <a:pt x="29210" y="636127"/>
                  </a:cubicBezTo>
                  <a:cubicBezTo>
                    <a:pt x="29210" y="655947"/>
                    <a:pt x="29210" y="676350"/>
                    <a:pt x="30480" y="696171"/>
                  </a:cubicBezTo>
                  <a:cubicBezTo>
                    <a:pt x="30480" y="710745"/>
                    <a:pt x="33020" y="725318"/>
                    <a:pt x="33020" y="739892"/>
                  </a:cubicBezTo>
                  <a:cubicBezTo>
                    <a:pt x="33020" y="755632"/>
                    <a:pt x="33020" y="771372"/>
                    <a:pt x="31750" y="788112"/>
                  </a:cubicBezTo>
                  <a:lnTo>
                    <a:pt x="31750" y="798272"/>
                  </a:lnTo>
                  <a:cubicBezTo>
                    <a:pt x="31750" y="808432"/>
                    <a:pt x="35560" y="812242"/>
                    <a:pt x="44450" y="812242"/>
                  </a:cubicBezTo>
                  <a:cubicBezTo>
                    <a:pt x="77067" y="812242"/>
                    <a:pt x="115609" y="813512"/>
                    <a:pt x="151399" y="813512"/>
                  </a:cubicBezTo>
                  <a:cubicBezTo>
                    <a:pt x="203707" y="813512"/>
                    <a:pt x="258768" y="810972"/>
                    <a:pt x="311076" y="813512"/>
                  </a:cubicBezTo>
                  <a:cubicBezTo>
                    <a:pt x="396421" y="817322"/>
                    <a:pt x="481766" y="819862"/>
                    <a:pt x="567110" y="818592"/>
                  </a:cubicBezTo>
                  <a:cubicBezTo>
                    <a:pt x="622171" y="817322"/>
                    <a:pt x="674479" y="819862"/>
                    <a:pt x="729540" y="819862"/>
                  </a:cubicBezTo>
                  <a:cubicBezTo>
                    <a:pt x="809379" y="819862"/>
                    <a:pt x="889218" y="818592"/>
                    <a:pt x="969056" y="819862"/>
                  </a:cubicBezTo>
                  <a:cubicBezTo>
                    <a:pt x="1087437" y="821132"/>
                    <a:pt x="2386879" y="810972"/>
                    <a:pt x="2508014" y="813512"/>
                  </a:cubicBezTo>
                  <a:cubicBezTo>
                    <a:pt x="2560322" y="814782"/>
                    <a:pt x="2612629" y="816052"/>
                    <a:pt x="2662184" y="816052"/>
                  </a:cubicBezTo>
                  <a:cubicBezTo>
                    <a:pt x="2753035" y="818592"/>
                    <a:pt x="2841133" y="814782"/>
                    <a:pt x="2931984" y="818592"/>
                  </a:cubicBezTo>
                  <a:cubicBezTo>
                    <a:pt x="3006316" y="821132"/>
                    <a:pt x="3080649" y="821132"/>
                    <a:pt x="3154981" y="823672"/>
                  </a:cubicBezTo>
                  <a:cubicBezTo>
                    <a:pt x="3265103" y="827482"/>
                    <a:pt x="3375226" y="830022"/>
                    <a:pt x="3485347" y="831292"/>
                  </a:cubicBezTo>
                  <a:cubicBezTo>
                    <a:pt x="3520372" y="831292"/>
                    <a:pt x="3538152" y="830022"/>
                    <a:pt x="3558472" y="830022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grpSp>
        <p:nvGrpSpPr>
          <p:cNvPr id="116" name="Group 116"/>
          <p:cNvGrpSpPr/>
          <p:nvPr/>
        </p:nvGrpSpPr>
        <p:grpSpPr>
          <a:xfrm>
            <a:off x="8641990" y="1871001"/>
            <a:ext cx="2827867" cy="685180"/>
            <a:chOff x="0" y="0"/>
            <a:chExt cx="3614352" cy="875742"/>
          </a:xfrm>
        </p:grpSpPr>
        <p:sp>
          <p:nvSpPr>
            <p:cNvPr id="117" name="Freeform 117"/>
            <p:cNvSpPr/>
            <p:nvPr/>
          </p:nvSpPr>
          <p:spPr>
            <a:xfrm>
              <a:off x="38100" y="44450"/>
              <a:ext cx="3577522" cy="831292"/>
            </a:xfrm>
            <a:custGeom>
              <a:avLst/>
              <a:gdLst/>
              <a:ahLst/>
              <a:cxnLst/>
              <a:rect l="l" t="t" r="r" b="b"/>
              <a:pathLst>
                <a:path w="3577522" h="831292">
                  <a:moveTo>
                    <a:pt x="2540" y="800812"/>
                  </a:moveTo>
                  <a:cubicBezTo>
                    <a:pt x="0" y="809702"/>
                    <a:pt x="5080" y="816052"/>
                    <a:pt x="24144" y="817322"/>
                  </a:cubicBezTo>
                  <a:cubicBezTo>
                    <a:pt x="46169" y="818592"/>
                    <a:pt x="65440" y="818592"/>
                    <a:pt x="87465" y="818592"/>
                  </a:cubicBezTo>
                  <a:cubicBezTo>
                    <a:pt x="175562" y="819862"/>
                    <a:pt x="263660" y="819862"/>
                    <a:pt x="354511" y="821132"/>
                  </a:cubicBezTo>
                  <a:cubicBezTo>
                    <a:pt x="404066" y="822402"/>
                    <a:pt x="453621" y="823672"/>
                    <a:pt x="500423" y="824942"/>
                  </a:cubicBezTo>
                  <a:cubicBezTo>
                    <a:pt x="583014" y="826212"/>
                    <a:pt x="662853" y="826212"/>
                    <a:pt x="745445" y="827482"/>
                  </a:cubicBezTo>
                  <a:cubicBezTo>
                    <a:pt x="778481" y="827482"/>
                    <a:pt x="808765" y="827482"/>
                    <a:pt x="841801" y="826212"/>
                  </a:cubicBezTo>
                  <a:cubicBezTo>
                    <a:pt x="855567" y="826212"/>
                    <a:pt x="872085" y="824942"/>
                    <a:pt x="885850" y="824942"/>
                  </a:cubicBezTo>
                  <a:cubicBezTo>
                    <a:pt x="940911" y="826212"/>
                    <a:pt x="2042133" y="817322"/>
                    <a:pt x="2097194" y="818592"/>
                  </a:cubicBezTo>
                  <a:cubicBezTo>
                    <a:pt x="2174279" y="819862"/>
                    <a:pt x="2386265" y="819862"/>
                    <a:pt x="2463350" y="819862"/>
                  </a:cubicBezTo>
                  <a:cubicBezTo>
                    <a:pt x="2493634" y="819862"/>
                    <a:pt x="2521165" y="818592"/>
                    <a:pt x="2551448" y="818592"/>
                  </a:cubicBezTo>
                  <a:lnTo>
                    <a:pt x="2700113" y="822402"/>
                  </a:lnTo>
                  <a:cubicBezTo>
                    <a:pt x="2807482" y="824942"/>
                    <a:pt x="2912098" y="822402"/>
                    <a:pt x="3019467" y="826212"/>
                  </a:cubicBezTo>
                  <a:cubicBezTo>
                    <a:pt x="3198416" y="831292"/>
                    <a:pt x="3380117" y="824942"/>
                    <a:pt x="3512752" y="830022"/>
                  </a:cubicBezTo>
                  <a:cubicBezTo>
                    <a:pt x="3533072" y="831292"/>
                    <a:pt x="3553392" y="830022"/>
                    <a:pt x="3576252" y="830022"/>
                  </a:cubicBezTo>
                  <a:lnTo>
                    <a:pt x="3576252" y="770332"/>
                  </a:lnTo>
                  <a:cubicBezTo>
                    <a:pt x="3574982" y="725173"/>
                    <a:pt x="3573712" y="697191"/>
                    <a:pt x="3573712" y="667460"/>
                  </a:cubicBezTo>
                  <a:cubicBezTo>
                    <a:pt x="3573712" y="633066"/>
                    <a:pt x="3577522" y="598089"/>
                    <a:pt x="3571172" y="563695"/>
                  </a:cubicBezTo>
                  <a:cubicBezTo>
                    <a:pt x="3563552" y="540960"/>
                    <a:pt x="3552122" y="92670"/>
                    <a:pt x="3552122" y="69935"/>
                  </a:cubicBezTo>
                  <a:cubicBezTo>
                    <a:pt x="3549582" y="54196"/>
                    <a:pt x="3548312" y="37873"/>
                    <a:pt x="3545772" y="22133"/>
                  </a:cubicBezTo>
                  <a:cubicBezTo>
                    <a:pt x="3545772" y="17470"/>
                    <a:pt x="3544502" y="12806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800812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18" name="Freeform 118"/>
            <p:cNvSpPr/>
            <p:nvPr/>
          </p:nvSpPr>
          <p:spPr>
            <a:xfrm>
              <a:off x="11430" y="16510"/>
              <a:ext cx="3553392" cy="821132"/>
            </a:xfrm>
            <a:custGeom>
              <a:avLst/>
              <a:gdLst/>
              <a:ahLst/>
              <a:cxnLst/>
              <a:rect l="l" t="t" r="r" b="b"/>
              <a:pathLst>
                <a:path w="3553392" h="821132">
                  <a:moveTo>
                    <a:pt x="3553392" y="821132"/>
                  </a:moveTo>
                  <a:lnTo>
                    <a:pt x="0" y="813512"/>
                  </a:lnTo>
                  <a:lnTo>
                    <a:pt x="0" y="293747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-3810" y="0"/>
              <a:ext cx="3582602" cy="847802"/>
            </a:xfrm>
            <a:custGeom>
              <a:avLst/>
              <a:gdLst/>
              <a:ahLst/>
              <a:cxnLst/>
              <a:rect l="l" t="t" r="r" b="b"/>
              <a:pathLst>
                <a:path w="3582602" h="847802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3175"/>
                  </a:cubicBezTo>
                  <a:cubicBezTo>
                    <a:pt x="3553392" y="68915"/>
                    <a:pt x="3554662" y="85238"/>
                    <a:pt x="3557202" y="100977"/>
                  </a:cubicBezTo>
                  <a:cubicBezTo>
                    <a:pt x="3557202" y="123712"/>
                    <a:pt x="3569902" y="572002"/>
                    <a:pt x="3576252" y="594737"/>
                  </a:cubicBezTo>
                  <a:cubicBezTo>
                    <a:pt x="3582602" y="629131"/>
                    <a:pt x="3578792" y="664108"/>
                    <a:pt x="3578792" y="698503"/>
                  </a:cubicBezTo>
                  <a:cubicBezTo>
                    <a:pt x="3578792" y="728816"/>
                    <a:pt x="3580062" y="756798"/>
                    <a:pt x="3581332" y="786842"/>
                  </a:cubicBezTo>
                  <a:lnTo>
                    <a:pt x="3581332" y="846532"/>
                  </a:lnTo>
                  <a:cubicBezTo>
                    <a:pt x="3558472" y="846532"/>
                    <a:pt x="3538152" y="847802"/>
                    <a:pt x="3517832" y="846532"/>
                  </a:cubicBezTo>
                  <a:cubicBezTo>
                    <a:pt x="3342189" y="841452"/>
                    <a:pt x="3160487" y="847802"/>
                    <a:pt x="2981539" y="842722"/>
                  </a:cubicBezTo>
                  <a:cubicBezTo>
                    <a:pt x="2874169" y="838912"/>
                    <a:pt x="2769554" y="841452"/>
                    <a:pt x="2662184" y="838912"/>
                  </a:cubicBezTo>
                  <a:lnTo>
                    <a:pt x="2513519" y="835102"/>
                  </a:lnTo>
                  <a:cubicBezTo>
                    <a:pt x="2483236" y="835102"/>
                    <a:pt x="2455705" y="836372"/>
                    <a:pt x="2425422" y="836372"/>
                  </a:cubicBezTo>
                  <a:cubicBezTo>
                    <a:pt x="2348336" y="835102"/>
                    <a:pt x="2136351" y="836372"/>
                    <a:pt x="2059266" y="835102"/>
                  </a:cubicBezTo>
                  <a:cubicBezTo>
                    <a:pt x="2004205" y="833832"/>
                    <a:pt x="902983" y="842722"/>
                    <a:pt x="847922" y="841452"/>
                  </a:cubicBezTo>
                  <a:cubicBezTo>
                    <a:pt x="834156" y="841452"/>
                    <a:pt x="817638" y="842722"/>
                    <a:pt x="803873" y="842722"/>
                  </a:cubicBezTo>
                  <a:cubicBezTo>
                    <a:pt x="770836" y="842722"/>
                    <a:pt x="740553" y="843992"/>
                    <a:pt x="707516" y="843992"/>
                  </a:cubicBezTo>
                  <a:cubicBezTo>
                    <a:pt x="624924" y="843992"/>
                    <a:pt x="545086" y="842722"/>
                    <a:pt x="462494" y="841452"/>
                  </a:cubicBezTo>
                  <a:cubicBezTo>
                    <a:pt x="412939" y="840182"/>
                    <a:pt x="363384" y="838912"/>
                    <a:pt x="316582" y="837642"/>
                  </a:cubicBezTo>
                  <a:cubicBezTo>
                    <a:pt x="228485" y="836372"/>
                    <a:pt x="140387" y="835102"/>
                    <a:pt x="49536" y="835102"/>
                  </a:cubicBezTo>
                  <a:cubicBezTo>
                    <a:pt x="38100" y="835102"/>
                    <a:pt x="29210" y="835102"/>
                    <a:pt x="19050" y="833832"/>
                  </a:cubicBezTo>
                  <a:cubicBezTo>
                    <a:pt x="10160" y="832562"/>
                    <a:pt x="5080" y="826212"/>
                    <a:pt x="7620" y="817322"/>
                  </a:cubicBezTo>
                  <a:cubicBezTo>
                    <a:pt x="16510" y="785945"/>
                    <a:pt x="12700" y="771372"/>
                    <a:pt x="11430" y="756215"/>
                  </a:cubicBezTo>
                  <a:cubicBezTo>
                    <a:pt x="10160" y="725318"/>
                    <a:pt x="6350" y="695005"/>
                    <a:pt x="7620" y="664108"/>
                  </a:cubicBezTo>
                  <a:cubicBezTo>
                    <a:pt x="5080" y="625634"/>
                    <a:pt x="0" y="149362"/>
                    <a:pt x="7620" y="110305"/>
                  </a:cubicBezTo>
                  <a:cubicBezTo>
                    <a:pt x="8890" y="102726"/>
                    <a:pt x="7620" y="94565"/>
                    <a:pt x="8890" y="86986"/>
                  </a:cubicBezTo>
                  <a:cubicBezTo>
                    <a:pt x="10160" y="74745"/>
                    <a:pt x="12700" y="6133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830022"/>
                  </a:moveTo>
                  <a:cubicBezTo>
                    <a:pt x="3559742" y="813512"/>
                    <a:pt x="3561012" y="800812"/>
                    <a:pt x="3561012" y="788112"/>
                  </a:cubicBezTo>
                  <a:cubicBezTo>
                    <a:pt x="3559742" y="753883"/>
                    <a:pt x="3558472" y="722987"/>
                    <a:pt x="3558472" y="689758"/>
                  </a:cubicBezTo>
                  <a:cubicBezTo>
                    <a:pt x="3558472" y="674602"/>
                    <a:pt x="3561012" y="659445"/>
                    <a:pt x="3559742" y="644288"/>
                  </a:cubicBezTo>
                  <a:cubicBezTo>
                    <a:pt x="3559742" y="630297"/>
                    <a:pt x="3558472" y="615724"/>
                    <a:pt x="3557202" y="601733"/>
                  </a:cubicBezTo>
                  <a:cubicBezTo>
                    <a:pt x="3552122" y="580164"/>
                    <a:pt x="3540692" y="133623"/>
                    <a:pt x="3540692" y="112053"/>
                  </a:cubicBezTo>
                  <a:cubicBezTo>
                    <a:pt x="3538152" y="93982"/>
                    <a:pt x="3535612" y="75327"/>
                    <a:pt x="3533072" y="57256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2592"/>
                    <a:pt x="33020" y="59588"/>
                  </a:cubicBezTo>
                  <a:cubicBezTo>
                    <a:pt x="31750" y="70081"/>
                    <a:pt x="31750" y="80574"/>
                    <a:pt x="30480" y="91067"/>
                  </a:cubicBezTo>
                  <a:cubicBezTo>
                    <a:pt x="29210" y="108556"/>
                    <a:pt x="26670" y="125461"/>
                    <a:pt x="25400" y="142950"/>
                  </a:cubicBezTo>
                  <a:cubicBezTo>
                    <a:pt x="20320" y="161604"/>
                    <a:pt x="26670" y="617472"/>
                    <a:pt x="29210" y="636127"/>
                  </a:cubicBezTo>
                  <a:cubicBezTo>
                    <a:pt x="29210" y="655947"/>
                    <a:pt x="29210" y="676350"/>
                    <a:pt x="30480" y="696171"/>
                  </a:cubicBezTo>
                  <a:cubicBezTo>
                    <a:pt x="30480" y="710745"/>
                    <a:pt x="33020" y="725318"/>
                    <a:pt x="33020" y="739892"/>
                  </a:cubicBezTo>
                  <a:cubicBezTo>
                    <a:pt x="33020" y="755632"/>
                    <a:pt x="33020" y="771372"/>
                    <a:pt x="31750" y="788112"/>
                  </a:cubicBezTo>
                  <a:lnTo>
                    <a:pt x="31750" y="798272"/>
                  </a:lnTo>
                  <a:cubicBezTo>
                    <a:pt x="31750" y="808432"/>
                    <a:pt x="35560" y="812242"/>
                    <a:pt x="44450" y="812242"/>
                  </a:cubicBezTo>
                  <a:cubicBezTo>
                    <a:pt x="77067" y="812242"/>
                    <a:pt x="115609" y="813512"/>
                    <a:pt x="151399" y="813512"/>
                  </a:cubicBezTo>
                  <a:cubicBezTo>
                    <a:pt x="203707" y="813512"/>
                    <a:pt x="258768" y="810972"/>
                    <a:pt x="311076" y="813512"/>
                  </a:cubicBezTo>
                  <a:cubicBezTo>
                    <a:pt x="396421" y="817322"/>
                    <a:pt x="481766" y="819862"/>
                    <a:pt x="567110" y="818592"/>
                  </a:cubicBezTo>
                  <a:cubicBezTo>
                    <a:pt x="622171" y="817322"/>
                    <a:pt x="674479" y="819862"/>
                    <a:pt x="729540" y="819862"/>
                  </a:cubicBezTo>
                  <a:cubicBezTo>
                    <a:pt x="809379" y="819862"/>
                    <a:pt x="889218" y="818592"/>
                    <a:pt x="969056" y="819862"/>
                  </a:cubicBezTo>
                  <a:cubicBezTo>
                    <a:pt x="1087437" y="821132"/>
                    <a:pt x="2386879" y="810972"/>
                    <a:pt x="2508014" y="813512"/>
                  </a:cubicBezTo>
                  <a:cubicBezTo>
                    <a:pt x="2560322" y="814782"/>
                    <a:pt x="2612629" y="816052"/>
                    <a:pt x="2662184" y="816052"/>
                  </a:cubicBezTo>
                  <a:cubicBezTo>
                    <a:pt x="2753035" y="818592"/>
                    <a:pt x="2841133" y="814782"/>
                    <a:pt x="2931984" y="818592"/>
                  </a:cubicBezTo>
                  <a:cubicBezTo>
                    <a:pt x="3006316" y="821132"/>
                    <a:pt x="3080649" y="821132"/>
                    <a:pt x="3154981" y="823672"/>
                  </a:cubicBezTo>
                  <a:cubicBezTo>
                    <a:pt x="3265103" y="827482"/>
                    <a:pt x="3375226" y="830022"/>
                    <a:pt x="3485347" y="831292"/>
                  </a:cubicBezTo>
                  <a:cubicBezTo>
                    <a:pt x="3520372" y="831292"/>
                    <a:pt x="3538152" y="830022"/>
                    <a:pt x="3558472" y="830022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grpSp>
        <p:nvGrpSpPr>
          <p:cNvPr id="120" name="Group 120"/>
          <p:cNvGrpSpPr/>
          <p:nvPr/>
        </p:nvGrpSpPr>
        <p:grpSpPr>
          <a:xfrm>
            <a:off x="11701516" y="1871001"/>
            <a:ext cx="2827867" cy="685180"/>
            <a:chOff x="0" y="0"/>
            <a:chExt cx="3614352" cy="875742"/>
          </a:xfrm>
        </p:grpSpPr>
        <p:sp>
          <p:nvSpPr>
            <p:cNvPr id="121" name="Freeform 121"/>
            <p:cNvSpPr/>
            <p:nvPr/>
          </p:nvSpPr>
          <p:spPr>
            <a:xfrm>
              <a:off x="38100" y="44450"/>
              <a:ext cx="3577522" cy="831292"/>
            </a:xfrm>
            <a:custGeom>
              <a:avLst/>
              <a:gdLst/>
              <a:ahLst/>
              <a:cxnLst/>
              <a:rect l="l" t="t" r="r" b="b"/>
              <a:pathLst>
                <a:path w="3577522" h="831292">
                  <a:moveTo>
                    <a:pt x="2540" y="800812"/>
                  </a:moveTo>
                  <a:cubicBezTo>
                    <a:pt x="0" y="809702"/>
                    <a:pt x="5080" y="816052"/>
                    <a:pt x="24144" y="817322"/>
                  </a:cubicBezTo>
                  <a:cubicBezTo>
                    <a:pt x="46169" y="818592"/>
                    <a:pt x="65440" y="818592"/>
                    <a:pt x="87465" y="818592"/>
                  </a:cubicBezTo>
                  <a:cubicBezTo>
                    <a:pt x="175562" y="819862"/>
                    <a:pt x="263660" y="819862"/>
                    <a:pt x="354511" y="821132"/>
                  </a:cubicBezTo>
                  <a:cubicBezTo>
                    <a:pt x="404066" y="822402"/>
                    <a:pt x="453621" y="823672"/>
                    <a:pt x="500423" y="824942"/>
                  </a:cubicBezTo>
                  <a:cubicBezTo>
                    <a:pt x="583014" y="826212"/>
                    <a:pt x="662853" y="826212"/>
                    <a:pt x="745445" y="827482"/>
                  </a:cubicBezTo>
                  <a:cubicBezTo>
                    <a:pt x="778481" y="827482"/>
                    <a:pt x="808765" y="827482"/>
                    <a:pt x="841801" y="826212"/>
                  </a:cubicBezTo>
                  <a:cubicBezTo>
                    <a:pt x="855567" y="826212"/>
                    <a:pt x="872085" y="824942"/>
                    <a:pt x="885850" y="824942"/>
                  </a:cubicBezTo>
                  <a:cubicBezTo>
                    <a:pt x="940911" y="826212"/>
                    <a:pt x="2042133" y="817322"/>
                    <a:pt x="2097194" y="818592"/>
                  </a:cubicBezTo>
                  <a:cubicBezTo>
                    <a:pt x="2174279" y="819862"/>
                    <a:pt x="2386265" y="819862"/>
                    <a:pt x="2463350" y="819862"/>
                  </a:cubicBezTo>
                  <a:cubicBezTo>
                    <a:pt x="2493634" y="819862"/>
                    <a:pt x="2521165" y="818592"/>
                    <a:pt x="2551448" y="818592"/>
                  </a:cubicBezTo>
                  <a:lnTo>
                    <a:pt x="2700113" y="822402"/>
                  </a:lnTo>
                  <a:cubicBezTo>
                    <a:pt x="2807482" y="824942"/>
                    <a:pt x="2912098" y="822402"/>
                    <a:pt x="3019467" y="826212"/>
                  </a:cubicBezTo>
                  <a:cubicBezTo>
                    <a:pt x="3198416" y="831292"/>
                    <a:pt x="3380117" y="824942"/>
                    <a:pt x="3512752" y="830022"/>
                  </a:cubicBezTo>
                  <a:cubicBezTo>
                    <a:pt x="3533072" y="831292"/>
                    <a:pt x="3553392" y="830022"/>
                    <a:pt x="3576252" y="830022"/>
                  </a:cubicBezTo>
                  <a:lnTo>
                    <a:pt x="3576252" y="770332"/>
                  </a:lnTo>
                  <a:cubicBezTo>
                    <a:pt x="3574982" y="725173"/>
                    <a:pt x="3573712" y="697191"/>
                    <a:pt x="3573712" y="667460"/>
                  </a:cubicBezTo>
                  <a:cubicBezTo>
                    <a:pt x="3573712" y="633066"/>
                    <a:pt x="3577522" y="598089"/>
                    <a:pt x="3571172" y="563695"/>
                  </a:cubicBezTo>
                  <a:cubicBezTo>
                    <a:pt x="3563552" y="540960"/>
                    <a:pt x="3552122" y="92670"/>
                    <a:pt x="3552122" y="69935"/>
                  </a:cubicBezTo>
                  <a:cubicBezTo>
                    <a:pt x="3549582" y="54196"/>
                    <a:pt x="3548312" y="37873"/>
                    <a:pt x="3545772" y="22133"/>
                  </a:cubicBezTo>
                  <a:cubicBezTo>
                    <a:pt x="3545772" y="17470"/>
                    <a:pt x="3544502" y="12806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800812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11430" y="16510"/>
              <a:ext cx="3553392" cy="821132"/>
            </a:xfrm>
            <a:custGeom>
              <a:avLst/>
              <a:gdLst/>
              <a:ahLst/>
              <a:cxnLst/>
              <a:rect l="l" t="t" r="r" b="b"/>
              <a:pathLst>
                <a:path w="3553392" h="821132">
                  <a:moveTo>
                    <a:pt x="3553392" y="821132"/>
                  </a:moveTo>
                  <a:lnTo>
                    <a:pt x="0" y="813512"/>
                  </a:lnTo>
                  <a:lnTo>
                    <a:pt x="0" y="293747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-3810" y="0"/>
              <a:ext cx="3582602" cy="847802"/>
            </a:xfrm>
            <a:custGeom>
              <a:avLst/>
              <a:gdLst/>
              <a:ahLst/>
              <a:cxnLst/>
              <a:rect l="l" t="t" r="r" b="b"/>
              <a:pathLst>
                <a:path w="3582602" h="847802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3175"/>
                  </a:cubicBezTo>
                  <a:cubicBezTo>
                    <a:pt x="3553392" y="68915"/>
                    <a:pt x="3554662" y="85238"/>
                    <a:pt x="3557202" y="100977"/>
                  </a:cubicBezTo>
                  <a:cubicBezTo>
                    <a:pt x="3557202" y="123712"/>
                    <a:pt x="3569902" y="572002"/>
                    <a:pt x="3576252" y="594737"/>
                  </a:cubicBezTo>
                  <a:cubicBezTo>
                    <a:pt x="3582602" y="629131"/>
                    <a:pt x="3578792" y="664108"/>
                    <a:pt x="3578792" y="698503"/>
                  </a:cubicBezTo>
                  <a:cubicBezTo>
                    <a:pt x="3578792" y="728816"/>
                    <a:pt x="3580062" y="756798"/>
                    <a:pt x="3581332" y="786842"/>
                  </a:cubicBezTo>
                  <a:lnTo>
                    <a:pt x="3581332" y="846532"/>
                  </a:lnTo>
                  <a:cubicBezTo>
                    <a:pt x="3558472" y="846532"/>
                    <a:pt x="3538152" y="847802"/>
                    <a:pt x="3517832" y="846532"/>
                  </a:cubicBezTo>
                  <a:cubicBezTo>
                    <a:pt x="3342189" y="841452"/>
                    <a:pt x="3160487" y="847802"/>
                    <a:pt x="2981539" y="842722"/>
                  </a:cubicBezTo>
                  <a:cubicBezTo>
                    <a:pt x="2874169" y="838912"/>
                    <a:pt x="2769554" y="841452"/>
                    <a:pt x="2662184" y="838912"/>
                  </a:cubicBezTo>
                  <a:lnTo>
                    <a:pt x="2513519" y="835102"/>
                  </a:lnTo>
                  <a:cubicBezTo>
                    <a:pt x="2483236" y="835102"/>
                    <a:pt x="2455705" y="836372"/>
                    <a:pt x="2425422" y="836372"/>
                  </a:cubicBezTo>
                  <a:cubicBezTo>
                    <a:pt x="2348336" y="835102"/>
                    <a:pt x="2136351" y="836372"/>
                    <a:pt x="2059266" y="835102"/>
                  </a:cubicBezTo>
                  <a:cubicBezTo>
                    <a:pt x="2004205" y="833832"/>
                    <a:pt x="902983" y="842722"/>
                    <a:pt x="847922" y="841452"/>
                  </a:cubicBezTo>
                  <a:cubicBezTo>
                    <a:pt x="834156" y="841452"/>
                    <a:pt x="817638" y="842722"/>
                    <a:pt x="803873" y="842722"/>
                  </a:cubicBezTo>
                  <a:cubicBezTo>
                    <a:pt x="770836" y="842722"/>
                    <a:pt x="740553" y="843992"/>
                    <a:pt x="707516" y="843992"/>
                  </a:cubicBezTo>
                  <a:cubicBezTo>
                    <a:pt x="624924" y="843992"/>
                    <a:pt x="545086" y="842722"/>
                    <a:pt x="462494" y="841452"/>
                  </a:cubicBezTo>
                  <a:cubicBezTo>
                    <a:pt x="412939" y="840182"/>
                    <a:pt x="363384" y="838912"/>
                    <a:pt x="316582" y="837642"/>
                  </a:cubicBezTo>
                  <a:cubicBezTo>
                    <a:pt x="228485" y="836372"/>
                    <a:pt x="140387" y="835102"/>
                    <a:pt x="49536" y="835102"/>
                  </a:cubicBezTo>
                  <a:cubicBezTo>
                    <a:pt x="38100" y="835102"/>
                    <a:pt x="29210" y="835102"/>
                    <a:pt x="19050" y="833832"/>
                  </a:cubicBezTo>
                  <a:cubicBezTo>
                    <a:pt x="10160" y="832562"/>
                    <a:pt x="5080" y="826212"/>
                    <a:pt x="7620" y="817322"/>
                  </a:cubicBezTo>
                  <a:cubicBezTo>
                    <a:pt x="16510" y="785945"/>
                    <a:pt x="12700" y="771372"/>
                    <a:pt x="11430" y="756215"/>
                  </a:cubicBezTo>
                  <a:cubicBezTo>
                    <a:pt x="10160" y="725318"/>
                    <a:pt x="6350" y="695005"/>
                    <a:pt x="7620" y="664108"/>
                  </a:cubicBezTo>
                  <a:cubicBezTo>
                    <a:pt x="5080" y="625634"/>
                    <a:pt x="0" y="149362"/>
                    <a:pt x="7620" y="110305"/>
                  </a:cubicBezTo>
                  <a:cubicBezTo>
                    <a:pt x="8890" y="102726"/>
                    <a:pt x="7620" y="94565"/>
                    <a:pt x="8890" y="86986"/>
                  </a:cubicBezTo>
                  <a:cubicBezTo>
                    <a:pt x="10160" y="74745"/>
                    <a:pt x="12700" y="6133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830022"/>
                  </a:moveTo>
                  <a:cubicBezTo>
                    <a:pt x="3559742" y="813512"/>
                    <a:pt x="3561012" y="800812"/>
                    <a:pt x="3561012" y="788112"/>
                  </a:cubicBezTo>
                  <a:cubicBezTo>
                    <a:pt x="3559742" y="753883"/>
                    <a:pt x="3558472" y="722987"/>
                    <a:pt x="3558472" y="689758"/>
                  </a:cubicBezTo>
                  <a:cubicBezTo>
                    <a:pt x="3558472" y="674602"/>
                    <a:pt x="3561012" y="659445"/>
                    <a:pt x="3559742" y="644288"/>
                  </a:cubicBezTo>
                  <a:cubicBezTo>
                    <a:pt x="3559742" y="630297"/>
                    <a:pt x="3558472" y="615724"/>
                    <a:pt x="3557202" y="601733"/>
                  </a:cubicBezTo>
                  <a:cubicBezTo>
                    <a:pt x="3552122" y="580164"/>
                    <a:pt x="3540692" y="133623"/>
                    <a:pt x="3540692" y="112053"/>
                  </a:cubicBezTo>
                  <a:cubicBezTo>
                    <a:pt x="3538152" y="93982"/>
                    <a:pt x="3535612" y="75327"/>
                    <a:pt x="3533072" y="57256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2592"/>
                    <a:pt x="33020" y="59588"/>
                  </a:cubicBezTo>
                  <a:cubicBezTo>
                    <a:pt x="31750" y="70081"/>
                    <a:pt x="31750" y="80574"/>
                    <a:pt x="30480" y="91067"/>
                  </a:cubicBezTo>
                  <a:cubicBezTo>
                    <a:pt x="29210" y="108556"/>
                    <a:pt x="26670" y="125461"/>
                    <a:pt x="25400" y="142950"/>
                  </a:cubicBezTo>
                  <a:cubicBezTo>
                    <a:pt x="20320" y="161604"/>
                    <a:pt x="26670" y="617472"/>
                    <a:pt x="29210" y="636127"/>
                  </a:cubicBezTo>
                  <a:cubicBezTo>
                    <a:pt x="29210" y="655947"/>
                    <a:pt x="29210" y="676350"/>
                    <a:pt x="30480" y="696171"/>
                  </a:cubicBezTo>
                  <a:cubicBezTo>
                    <a:pt x="30480" y="710745"/>
                    <a:pt x="33020" y="725318"/>
                    <a:pt x="33020" y="739892"/>
                  </a:cubicBezTo>
                  <a:cubicBezTo>
                    <a:pt x="33020" y="755632"/>
                    <a:pt x="33020" y="771372"/>
                    <a:pt x="31750" y="788112"/>
                  </a:cubicBezTo>
                  <a:lnTo>
                    <a:pt x="31750" y="798272"/>
                  </a:lnTo>
                  <a:cubicBezTo>
                    <a:pt x="31750" y="808432"/>
                    <a:pt x="35560" y="812242"/>
                    <a:pt x="44450" y="812242"/>
                  </a:cubicBezTo>
                  <a:cubicBezTo>
                    <a:pt x="77067" y="812242"/>
                    <a:pt x="115609" y="813512"/>
                    <a:pt x="151399" y="813512"/>
                  </a:cubicBezTo>
                  <a:cubicBezTo>
                    <a:pt x="203707" y="813512"/>
                    <a:pt x="258768" y="810972"/>
                    <a:pt x="311076" y="813512"/>
                  </a:cubicBezTo>
                  <a:cubicBezTo>
                    <a:pt x="396421" y="817322"/>
                    <a:pt x="481766" y="819862"/>
                    <a:pt x="567110" y="818592"/>
                  </a:cubicBezTo>
                  <a:cubicBezTo>
                    <a:pt x="622171" y="817322"/>
                    <a:pt x="674479" y="819862"/>
                    <a:pt x="729540" y="819862"/>
                  </a:cubicBezTo>
                  <a:cubicBezTo>
                    <a:pt x="809379" y="819862"/>
                    <a:pt x="889218" y="818592"/>
                    <a:pt x="969056" y="819862"/>
                  </a:cubicBezTo>
                  <a:cubicBezTo>
                    <a:pt x="1087437" y="821132"/>
                    <a:pt x="2386879" y="810972"/>
                    <a:pt x="2508014" y="813512"/>
                  </a:cubicBezTo>
                  <a:cubicBezTo>
                    <a:pt x="2560322" y="814782"/>
                    <a:pt x="2612629" y="816052"/>
                    <a:pt x="2662184" y="816052"/>
                  </a:cubicBezTo>
                  <a:cubicBezTo>
                    <a:pt x="2753035" y="818592"/>
                    <a:pt x="2841133" y="814782"/>
                    <a:pt x="2931984" y="818592"/>
                  </a:cubicBezTo>
                  <a:cubicBezTo>
                    <a:pt x="3006316" y="821132"/>
                    <a:pt x="3080649" y="821132"/>
                    <a:pt x="3154981" y="823672"/>
                  </a:cubicBezTo>
                  <a:cubicBezTo>
                    <a:pt x="3265103" y="827482"/>
                    <a:pt x="3375226" y="830022"/>
                    <a:pt x="3485347" y="831292"/>
                  </a:cubicBezTo>
                  <a:cubicBezTo>
                    <a:pt x="3520372" y="831292"/>
                    <a:pt x="3538152" y="830022"/>
                    <a:pt x="3558472" y="830022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grpSp>
        <p:nvGrpSpPr>
          <p:cNvPr id="124" name="Group 124"/>
          <p:cNvGrpSpPr/>
          <p:nvPr/>
        </p:nvGrpSpPr>
        <p:grpSpPr>
          <a:xfrm>
            <a:off x="348588" y="4539866"/>
            <a:ext cx="1967093" cy="1470274"/>
            <a:chOff x="0" y="0"/>
            <a:chExt cx="2514180" cy="1879185"/>
          </a:xfrm>
        </p:grpSpPr>
        <p:sp>
          <p:nvSpPr>
            <p:cNvPr id="125" name="Freeform 125"/>
            <p:cNvSpPr/>
            <p:nvPr/>
          </p:nvSpPr>
          <p:spPr>
            <a:xfrm>
              <a:off x="38100" y="44450"/>
              <a:ext cx="2477350" cy="1834735"/>
            </a:xfrm>
            <a:custGeom>
              <a:avLst/>
              <a:gdLst/>
              <a:ahLst/>
              <a:cxnLst/>
              <a:rect l="l" t="t" r="r" b="b"/>
              <a:pathLst>
                <a:path w="2477350" h="1834735">
                  <a:moveTo>
                    <a:pt x="2540" y="1804255"/>
                  </a:moveTo>
                  <a:cubicBezTo>
                    <a:pt x="0" y="1813145"/>
                    <a:pt x="5080" y="1819495"/>
                    <a:pt x="18152" y="1820765"/>
                  </a:cubicBezTo>
                  <a:cubicBezTo>
                    <a:pt x="33190" y="1822035"/>
                    <a:pt x="46347" y="1822035"/>
                    <a:pt x="61384" y="1822035"/>
                  </a:cubicBezTo>
                  <a:cubicBezTo>
                    <a:pt x="121533" y="1823305"/>
                    <a:pt x="181682" y="1823305"/>
                    <a:pt x="243710" y="1824575"/>
                  </a:cubicBezTo>
                  <a:cubicBezTo>
                    <a:pt x="277544" y="1825845"/>
                    <a:pt x="311377" y="1827115"/>
                    <a:pt x="343331" y="1828385"/>
                  </a:cubicBezTo>
                  <a:cubicBezTo>
                    <a:pt x="399721" y="1829655"/>
                    <a:pt x="454230" y="1829655"/>
                    <a:pt x="510620" y="1830925"/>
                  </a:cubicBezTo>
                  <a:cubicBezTo>
                    <a:pt x="533175" y="1830925"/>
                    <a:pt x="553852" y="1830925"/>
                    <a:pt x="576407" y="1829655"/>
                  </a:cubicBezTo>
                  <a:cubicBezTo>
                    <a:pt x="585806" y="1829655"/>
                    <a:pt x="597084" y="1828385"/>
                    <a:pt x="606482" y="1828385"/>
                  </a:cubicBezTo>
                  <a:cubicBezTo>
                    <a:pt x="644075" y="1829655"/>
                    <a:pt x="1395933" y="1820765"/>
                    <a:pt x="1433526" y="1822035"/>
                  </a:cubicBezTo>
                  <a:cubicBezTo>
                    <a:pt x="1486156" y="1823305"/>
                    <a:pt x="1630889" y="1823305"/>
                    <a:pt x="1683519" y="1823305"/>
                  </a:cubicBezTo>
                  <a:cubicBezTo>
                    <a:pt x="1704195" y="1823305"/>
                    <a:pt x="1722992" y="1822035"/>
                    <a:pt x="1743668" y="1822035"/>
                  </a:cubicBezTo>
                  <a:lnTo>
                    <a:pt x="1845169" y="1825845"/>
                  </a:lnTo>
                  <a:cubicBezTo>
                    <a:pt x="1918475" y="1828385"/>
                    <a:pt x="1989901" y="1825845"/>
                    <a:pt x="2063208" y="1829655"/>
                  </a:cubicBezTo>
                  <a:cubicBezTo>
                    <a:pt x="2185384" y="1834735"/>
                    <a:pt x="2309441" y="1828385"/>
                    <a:pt x="2412580" y="1833465"/>
                  </a:cubicBezTo>
                  <a:cubicBezTo>
                    <a:pt x="2432900" y="1834735"/>
                    <a:pt x="2453220" y="1833465"/>
                    <a:pt x="2476080" y="1833465"/>
                  </a:cubicBezTo>
                  <a:lnTo>
                    <a:pt x="2476080" y="1773775"/>
                  </a:lnTo>
                  <a:cubicBezTo>
                    <a:pt x="2474810" y="1705878"/>
                    <a:pt x="2473540" y="1639659"/>
                    <a:pt x="2473540" y="1569301"/>
                  </a:cubicBezTo>
                  <a:cubicBezTo>
                    <a:pt x="2473540" y="1487906"/>
                    <a:pt x="2477350" y="1405132"/>
                    <a:pt x="2471000" y="1323738"/>
                  </a:cubicBezTo>
                  <a:cubicBezTo>
                    <a:pt x="2463380" y="1269934"/>
                    <a:pt x="2451950" y="209047"/>
                    <a:pt x="2451950" y="155243"/>
                  </a:cubicBezTo>
                  <a:cubicBezTo>
                    <a:pt x="2449410" y="117995"/>
                    <a:pt x="2448140" y="79367"/>
                    <a:pt x="2445600" y="42119"/>
                  </a:cubicBezTo>
                  <a:cubicBezTo>
                    <a:pt x="2445600" y="31082"/>
                    <a:pt x="2444330" y="20046"/>
                    <a:pt x="2443060" y="6350"/>
                  </a:cubicBezTo>
                  <a:cubicBezTo>
                    <a:pt x="2432900" y="3810"/>
                    <a:pt x="2424010" y="2540"/>
                    <a:pt x="2413850" y="1270"/>
                  </a:cubicBezTo>
                  <a:cubicBezTo>
                    <a:pt x="2406230" y="0"/>
                    <a:pt x="2398610" y="1270"/>
                    <a:pt x="2392260" y="1270"/>
                  </a:cubicBezTo>
                  <a:lnTo>
                    <a:pt x="8754" y="6350"/>
                  </a:lnTo>
                  <a:lnTo>
                    <a:pt x="2540" y="1804255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11430" y="16510"/>
              <a:ext cx="2453220" cy="1824575"/>
            </a:xfrm>
            <a:custGeom>
              <a:avLst/>
              <a:gdLst/>
              <a:ahLst/>
              <a:cxnLst/>
              <a:rect l="l" t="t" r="r" b="b"/>
              <a:pathLst>
                <a:path w="2453220" h="1824575">
                  <a:moveTo>
                    <a:pt x="2453220" y="1824575"/>
                  </a:moveTo>
                  <a:lnTo>
                    <a:pt x="0" y="1816955"/>
                  </a:lnTo>
                  <a:lnTo>
                    <a:pt x="0" y="646718"/>
                  </a:lnTo>
                  <a:lnTo>
                    <a:pt x="7620" y="20320"/>
                  </a:lnTo>
                  <a:lnTo>
                    <a:pt x="1225240" y="0"/>
                  </a:lnTo>
                  <a:lnTo>
                    <a:pt x="2431630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-3810" y="0"/>
              <a:ext cx="2482430" cy="1851245"/>
            </a:xfrm>
            <a:custGeom>
              <a:avLst/>
              <a:gdLst/>
              <a:ahLst/>
              <a:cxnLst/>
              <a:rect l="l" t="t" r="r" b="b"/>
              <a:pathLst>
                <a:path w="2482430" h="1851245">
                  <a:moveTo>
                    <a:pt x="2448140" y="21590"/>
                  </a:moveTo>
                  <a:cubicBezTo>
                    <a:pt x="2449410" y="34290"/>
                    <a:pt x="2449410" y="44450"/>
                    <a:pt x="2450680" y="54839"/>
                  </a:cubicBezTo>
                  <a:cubicBezTo>
                    <a:pt x="2453220" y="92087"/>
                    <a:pt x="2454490" y="130715"/>
                    <a:pt x="2457030" y="167963"/>
                  </a:cubicBezTo>
                  <a:cubicBezTo>
                    <a:pt x="2457030" y="221767"/>
                    <a:pt x="2469730" y="1282654"/>
                    <a:pt x="2476080" y="1336457"/>
                  </a:cubicBezTo>
                  <a:cubicBezTo>
                    <a:pt x="2482430" y="1417852"/>
                    <a:pt x="2478620" y="1500626"/>
                    <a:pt x="2478620" y="1582020"/>
                  </a:cubicBezTo>
                  <a:cubicBezTo>
                    <a:pt x="2478620" y="1653758"/>
                    <a:pt x="2479890" y="1719977"/>
                    <a:pt x="2481160" y="1790285"/>
                  </a:cubicBezTo>
                  <a:lnTo>
                    <a:pt x="2481160" y="1849975"/>
                  </a:lnTo>
                  <a:cubicBezTo>
                    <a:pt x="2458300" y="1849975"/>
                    <a:pt x="2437980" y="1851245"/>
                    <a:pt x="2417660" y="1849975"/>
                  </a:cubicBezTo>
                  <a:cubicBezTo>
                    <a:pt x="2296841" y="1844895"/>
                    <a:pt x="2172785" y="1851245"/>
                    <a:pt x="2050608" y="1846165"/>
                  </a:cubicBezTo>
                  <a:cubicBezTo>
                    <a:pt x="1977302" y="1842355"/>
                    <a:pt x="1905875" y="1844895"/>
                    <a:pt x="1832569" y="1842355"/>
                  </a:cubicBezTo>
                  <a:lnTo>
                    <a:pt x="1731068" y="1838545"/>
                  </a:lnTo>
                  <a:cubicBezTo>
                    <a:pt x="1710392" y="1838545"/>
                    <a:pt x="1691595" y="1839815"/>
                    <a:pt x="1670919" y="1839815"/>
                  </a:cubicBezTo>
                  <a:cubicBezTo>
                    <a:pt x="1618289" y="1838545"/>
                    <a:pt x="1473556" y="1839815"/>
                    <a:pt x="1420926" y="1838545"/>
                  </a:cubicBezTo>
                  <a:cubicBezTo>
                    <a:pt x="1383333" y="1837275"/>
                    <a:pt x="631475" y="1846165"/>
                    <a:pt x="593882" y="1844895"/>
                  </a:cubicBezTo>
                  <a:cubicBezTo>
                    <a:pt x="584484" y="1844895"/>
                    <a:pt x="573206" y="1846165"/>
                    <a:pt x="563808" y="1846165"/>
                  </a:cubicBezTo>
                  <a:cubicBezTo>
                    <a:pt x="541252" y="1846165"/>
                    <a:pt x="520576" y="1847435"/>
                    <a:pt x="498020" y="1847435"/>
                  </a:cubicBezTo>
                  <a:cubicBezTo>
                    <a:pt x="441631" y="1847435"/>
                    <a:pt x="387121" y="1846165"/>
                    <a:pt x="330731" y="1844895"/>
                  </a:cubicBezTo>
                  <a:cubicBezTo>
                    <a:pt x="296898" y="1843625"/>
                    <a:pt x="263064" y="1842355"/>
                    <a:pt x="231110" y="1841085"/>
                  </a:cubicBezTo>
                  <a:cubicBezTo>
                    <a:pt x="170962" y="1839815"/>
                    <a:pt x="110813" y="1838545"/>
                    <a:pt x="48785" y="1838545"/>
                  </a:cubicBezTo>
                  <a:cubicBezTo>
                    <a:pt x="38100" y="1838545"/>
                    <a:pt x="29210" y="1838545"/>
                    <a:pt x="19050" y="1837275"/>
                  </a:cubicBezTo>
                  <a:cubicBezTo>
                    <a:pt x="10160" y="1836005"/>
                    <a:pt x="5080" y="1829655"/>
                    <a:pt x="7620" y="1820765"/>
                  </a:cubicBezTo>
                  <a:cubicBezTo>
                    <a:pt x="16510" y="1788956"/>
                    <a:pt x="12700" y="1754467"/>
                    <a:pt x="11430" y="1718598"/>
                  </a:cubicBezTo>
                  <a:cubicBezTo>
                    <a:pt x="10160" y="1645481"/>
                    <a:pt x="6350" y="1573743"/>
                    <a:pt x="7620" y="1500626"/>
                  </a:cubicBezTo>
                  <a:cubicBezTo>
                    <a:pt x="5080" y="1409575"/>
                    <a:pt x="0" y="282467"/>
                    <a:pt x="7620" y="190036"/>
                  </a:cubicBezTo>
                  <a:cubicBezTo>
                    <a:pt x="8890" y="172102"/>
                    <a:pt x="7620" y="152788"/>
                    <a:pt x="8890" y="134854"/>
                  </a:cubicBezTo>
                  <a:cubicBezTo>
                    <a:pt x="10160" y="105883"/>
                    <a:pt x="12700" y="7415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822" y="30480"/>
                    <a:pt x="93896" y="29210"/>
                  </a:cubicBezTo>
                  <a:cubicBezTo>
                    <a:pt x="144647" y="25400"/>
                    <a:pt x="195397" y="22860"/>
                    <a:pt x="248027" y="20320"/>
                  </a:cubicBezTo>
                  <a:cubicBezTo>
                    <a:pt x="283740" y="17780"/>
                    <a:pt x="319454" y="16510"/>
                    <a:pt x="353287" y="13970"/>
                  </a:cubicBezTo>
                  <a:cubicBezTo>
                    <a:pt x="387121" y="11430"/>
                    <a:pt x="422834" y="8890"/>
                    <a:pt x="456668" y="8890"/>
                  </a:cubicBezTo>
                  <a:cubicBezTo>
                    <a:pt x="494261" y="7620"/>
                    <a:pt x="531854" y="10160"/>
                    <a:pt x="569447" y="8890"/>
                  </a:cubicBezTo>
                  <a:cubicBezTo>
                    <a:pt x="616438" y="8890"/>
                    <a:pt x="1467917" y="6350"/>
                    <a:pt x="1514909" y="5080"/>
                  </a:cubicBezTo>
                  <a:cubicBezTo>
                    <a:pt x="1560020" y="3810"/>
                    <a:pt x="1605132" y="2540"/>
                    <a:pt x="1652123" y="2540"/>
                  </a:cubicBezTo>
                  <a:cubicBezTo>
                    <a:pt x="1729188" y="1270"/>
                    <a:pt x="1804374" y="0"/>
                    <a:pt x="1881440" y="0"/>
                  </a:cubicBezTo>
                  <a:cubicBezTo>
                    <a:pt x="1913394" y="0"/>
                    <a:pt x="1947227" y="2540"/>
                    <a:pt x="1979181" y="2540"/>
                  </a:cubicBezTo>
                  <a:cubicBezTo>
                    <a:pt x="2067525" y="3810"/>
                    <a:pt x="2157748" y="5080"/>
                    <a:pt x="2246091" y="7620"/>
                  </a:cubicBezTo>
                  <a:cubicBezTo>
                    <a:pt x="2293082" y="8890"/>
                    <a:pt x="2340073" y="12700"/>
                    <a:pt x="2387065" y="16510"/>
                  </a:cubicBezTo>
                  <a:lnTo>
                    <a:pt x="2417660" y="16510"/>
                  </a:lnTo>
                  <a:cubicBezTo>
                    <a:pt x="2429090" y="17780"/>
                    <a:pt x="2437980" y="20320"/>
                    <a:pt x="2448140" y="21590"/>
                  </a:cubicBezTo>
                  <a:close/>
                  <a:moveTo>
                    <a:pt x="2458300" y="1833465"/>
                  </a:moveTo>
                  <a:cubicBezTo>
                    <a:pt x="2459570" y="1816955"/>
                    <a:pt x="2460840" y="1804255"/>
                    <a:pt x="2460840" y="1791555"/>
                  </a:cubicBezTo>
                  <a:cubicBezTo>
                    <a:pt x="2459570" y="1713080"/>
                    <a:pt x="2458300" y="1639962"/>
                    <a:pt x="2458300" y="1561327"/>
                  </a:cubicBezTo>
                  <a:cubicBezTo>
                    <a:pt x="2458300" y="1525458"/>
                    <a:pt x="2460840" y="1489590"/>
                    <a:pt x="2459570" y="1453721"/>
                  </a:cubicBezTo>
                  <a:cubicBezTo>
                    <a:pt x="2459570" y="1420611"/>
                    <a:pt x="2458300" y="1386122"/>
                    <a:pt x="2457030" y="1353012"/>
                  </a:cubicBezTo>
                  <a:cubicBezTo>
                    <a:pt x="2451950" y="1301968"/>
                    <a:pt x="2440520" y="245219"/>
                    <a:pt x="2440520" y="194175"/>
                  </a:cubicBezTo>
                  <a:cubicBezTo>
                    <a:pt x="2437980" y="151409"/>
                    <a:pt x="2435440" y="107262"/>
                    <a:pt x="2432900" y="64496"/>
                  </a:cubicBezTo>
                  <a:cubicBezTo>
                    <a:pt x="2431630" y="44450"/>
                    <a:pt x="2430360" y="43180"/>
                    <a:pt x="2413380" y="41910"/>
                  </a:cubicBezTo>
                  <a:cubicBezTo>
                    <a:pt x="2407741" y="41910"/>
                    <a:pt x="2403981" y="41910"/>
                    <a:pt x="2398342" y="40640"/>
                  </a:cubicBezTo>
                  <a:cubicBezTo>
                    <a:pt x="2351351" y="36830"/>
                    <a:pt x="2302480" y="31750"/>
                    <a:pt x="2255489" y="30480"/>
                  </a:cubicBezTo>
                  <a:cubicBezTo>
                    <a:pt x="2140831" y="26670"/>
                    <a:pt x="2024293" y="25400"/>
                    <a:pt x="1909634" y="22860"/>
                  </a:cubicBezTo>
                  <a:lnTo>
                    <a:pt x="1774300" y="22860"/>
                  </a:lnTo>
                  <a:cubicBezTo>
                    <a:pt x="1714151" y="22860"/>
                    <a:pt x="1654002" y="22860"/>
                    <a:pt x="1595733" y="24130"/>
                  </a:cubicBezTo>
                  <a:cubicBezTo>
                    <a:pt x="1544983" y="25400"/>
                    <a:pt x="689744" y="29210"/>
                    <a:pt x="638993" y="29210"/>
                  </a:cubicBezTo>
                  <a:cubicBezTo>
                    <a:pt x="556289" y="29210"/>
                    <a:pt x="473585" y="26670"/>
                    <a:pt x="390880" y="33020"/>
                  </a:cubicBezTo>
                  <a:cubicBezTo>
                    <a:pt x="347648" y="36830"/>
                    <a:pt x="306296" y="36830"/>
                    <a:pt x="264944" y="38100"/>
                  </a:cubicBezTo>
                  <a:cubicBezTo>
                    <a:pt x="193517" y="41910"/>
                    <a:pt x="122091" y="45720"/>
                    <a:pt x="50664" y="50800"/>
                  </a:cubicBezTo>
                  <a:cubicBezTo>
                    <a:pt x="36830" y="50800"/>
                    <a:pt x="34290" y="53459"/>
                    <a:pt x="33020" y="70014"/>
                  </a:cubicBezTo>
                  <a:cubicBezTo>
                    <a:pt x="31750" y="94846"/>
                    <a:pt x="31750" y="119679"/>
                    <a:pt x="30480" y="144511"/>
                  </a:cubicBezTo>
                  <a:cubicBezTo>
                    <a:pt x="29210" y="185898"/>
                    <a:pt x="26670" y="225905"/>
                    <a:pt x="25400" y="267292"/>
                  </a:cubicBezTo>
                  <a:cubicBezTo>
                    <a:pt x="20320" y="311438"/>
                    <a:pt x="26670" y="1390261"/>
                    <a:pt x="29210" y="1434407"/>
                  </a:cubicBezTo>
                  <a:cubicBezTo>
                    <a:pt x="29210" y="1481312"/>
                    <a:pt x="29210" y="1529597"/>
                    <a:pt x="30480" y="1576502"/>
                  </a:cubicBezTo>
                  <a:cubicBezTo>
                    <a:pt x="30480" y="1610991"/>
                    <a:pt x="33020" y="1645481"/>
                    <a:pt x="33020" y="1679970"/>
                  </a:cubicBezTo>
                  <a:cubicBezTo>
                    <a:pt x="33020" y="1717218"/>
                    <a:pt x="33020" y="1754467"/>
                    <a:pt x="31750" y="1791555"/>
                  </a:cubicBezTo>
                  <a:lnTo>
                    <a:pt x="31750" y="1801715"/>
                  </a:lnTo>
                  <a:cubicBezTo>
                    <a:pt x="31750" y="1811875"/>
                    <a:pt x="35560" y="1815685"/>
                    <a:pt x="44450" y="1815685"/>
                  </a:cubicBezTo>
                  <a:cubicBezTo>
                    <a:pt x="67581" y="1815685"/>
                    <a:pt x="93896" y="1816955"/>
                    <a:pt x="118331" y="1816955"/>
                  </a:cubicBezTo>
                  <a:cubicBezTo>
                    <a:pt x="154045" y="1816955"/>
                    <a:pt x="191638" y="1814415"/>
                    <a:pt x="227351" y="1816955"/>
                  </a:cubicBezTo>
                  <a:cubicBezTo>
                    <a:pt x="285620" y="1820765"/>
                    <a:pt x="343889" y="1823305"/>
                    <a:pt x="402158" y="1822035"/>
                  </a:cubicBezTo>
                  <a:cubicBezTo>
                    <a:pt x="439751" y="1820765"/>
                    <a:pt x="475464" y="1823305"/>
                    <a:pt x="513057" y="1823305"/>
                  </a:cubicBezTo>
                  <a:cubicBezTo>
                    <a:pt x="567567" y="1823305"/>
                    <a:pt x="622077" y="1822035"/>
                    <a:pt x="676586" y="1823305"/>
                  </a:cubicBezTo>
                  <a:cubicBezTo>
                    <a:pt x="757411" y="1824575"/>
                    <a:pt x="1644604" y="1814415"/>
                    <a:pt x="1727309" y="1816955"/>
                  </a:cubicBezTo>
                  <a:cubicBezTo>
                    <a:pt x="1763022" y="1818225"/>
                    <a:pt x="1798735" y="1819496"/>
                    <a:pt x="1832569" y="1819496"/>
                  </a:cubicBezTo>
                  <a:cubicBezTo>
                    <a:pt x="1894597" y="1822035"/>
                    <a:pt x="1954746" y="1818225"/>
                    <a:pt x="2016774" y="1822035"/>
                  </a:cubicBezTo>
                  <a:cubicBezTo>
                    <a:pt x="2067525" y="1824575"/>
                    <a:pt x="2118275" y="1824575"/>
                    <a:pt x="2169026" y="1827115"/>
                  </a:cubicBezTo>
                  <a:cubicBezTo>
                    <a:pt x="2244211" y="1830925"/>
                    <a:pt x="2319397" y="1833465"/>
                    <a:pt x="2394583" y="1834735"/>
                  </a:cubicBezTo>
                  <a:cubicBezTo>
                    <a:pt x="2420200" y="1834735"/>
                    <a:pt x="2437980" y="1833465"/>
                    <a:pt x="2458300" y="1833465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sp>
        <p:nvSpPr>
          <p:cNvPr id="128" name="Freeform 128"/>
          <p:cNvSpPr/>
          <p:nvPr/>
        </p:nvSpPr>
        <p:spPr>
          <a:xfrm rot="759289">
            <a:off x="16882073" y="35398"/>
            <a:ext cx="1413672" cy="1145074"/>
          </a:xfrm>
          <a:custGeom>
            <a:avLst/>
            <a:gdLst/>
            <a:ahLst/>
            <a:cxnLst/>
            <a:rect l="l" t="t" r="r" b="b"/>
            <a:pathLst>
              <a:path w="1413672" h="1145074">
                <a:moveTo>
                  <a:pt x="0" y="0"/>
                </a:moveTo>
                <a:lnTo>
                  <a:pt x="1413672" y="0"/>
                </a:lnTo>
                <a:lnTo>
                  <a:pt x="1413672" y="1145075"/>
                </a:lnTo>
                <a:lnTo>
                  <a:pt x="0" y="1145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29" name="TextBox 129"/>
          <p:cNvSpPr txBox="1"/>
          <p:nvPr/>
        </p:nvSpPr>
        <p:spPr>
          <a:xfrm>
            <a:off x="491846" y="3373279"/>
            <a:ext cx="1680577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30"/>
          <p:cNvSpPr txBox="1"/>
          <p:nvPr/>
        </p:nvSpPr>
        <p:spPr>
          <a:xfrm>
            <a:off x="2672293" y="1635741"/>
            <a:ext cx="2529159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endParaRPr/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THỨ HAI</a:t>
            </a:r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LĨNH VỰC PTNT</a:t>
            </a:r>
          </a:p>
          <a:p>
            <a:pPr algn="ctr">
              <a:lnSpc>
                <a:spcPts val="2300"/>
              </a:lnSpc>
            </a:pPr>
            <a:endParaRPr lang="en-US" sz="2000" b="1" spc="110" dirty="0">
              <a:solidFill>
                <a:srgbClr val="2C2C2E"/>
              </a:solidFill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131" name="TextBox 131"/>
          <p:cNvSpPr txBox="1"/>
          <p:nvPr/>
        </p:nvSpPr>
        <p:spPr>
          <a:xfrm>
            <a:off x="491846" y="1833260"/>
            <a:ext cx="1650093" cy="60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3"/>
              </a:lnSpc>
            </a:pPr>
            <a:r>
              <a:rPr lang="en-US" sz="2098" b="1" spc="115">
                <a:solidFill>
                  <a:srgbClr val="FEF9DD"/>
                </a:solidFill>
                <a:latin typeface="Muli Heavy"/>
                <a:ea typeface="Muli Heavy"/>
                <a:cs typeface="Muli Heavy"/>
                <a:sym typeface="Muli Heavy"/>
              </a:rPr>
              <a:t>CHỦ ĐỀ NHÁNH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5731819" y="1635741"/>
            <a:ext cx="2529159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endParaRPr dirty="0"/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THỨ BA</a:t>
            </a:r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LVPTTHẨM MỸ</a:t>
            </a:r>
          </a:p>
          <a:p>
            <a:pPr marL="0" lvl="0" indent="0" algn="ctr">
              <a:lnSpc>
                <a:spcPts val="2300"/>
              </a:lnSpc>
              <a:spcBef>
                <a:spcPct val="0"/>
              </a:spcBef>
            </a:pPr>
            <a:endParaRPr lang="en-US" sz="2000" b="1" spc="110" dirty="0">
              <a:solidFill>
                <a:srgbClr val="2C2C2E"/>
              </a:solidFill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133" name="TextBox 133"/>
          <p:cNvSpPr txBox="1"/>
          <p:nvPr/>
        </p:nvSpPr>
        <p:spPr>
          <a:xfrm>
            <a:off x="8791345" y="1635741"/>
            <a:ext cx="2529159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endParaRPr dirty="0"/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THỨ TƯ</a:t>
            </a:r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LVPT THỂ CHẤT</a:t>
            </a:r>
          </a:p>
          <a:p>
            <a:pPr marL="0" lvl="0" indent="0" algn="ctr">
              <a:lnSpc>
                <a:spcPts val="2300"/>
              </a:lnSpc>
              <a:spcBef>
                <a:spcPct val="0"/>
              </a:spcBef>
            </a:pPr>
            <a:endParaRPr lang="en-US" sz="2000" b="1" spc="110" dirty="0">
              <a:solidFill>
                <a:srgbClr val="2C2C2E"/>
              </a:solidFill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134" name="TextBox 134"/>
          <p:cNvSpPr txBox="1"/>
          <p:nvPr/>
        </p:nvSpPr>
        <p:spPr>
          <a:xfrm>
            <a:off x="11850871" y="1635741"/>
            <a:ext cx="2529159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endParaRPr dirty="0"/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THỨ NĂM</a:t>
            </a:r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LVPT NGÔN NGỮ</a:t>
            </a:r>
          </a:p>
          <a:p>
            <a:pPr marL="0" lvl="0" indent="0" algn="ctr">
              <a:lnSpc>
                <a:spcPts val="2300"/>
              </a:lnSpc>
              <a:spcBef>
                <a:spcPct val="0"/>
              </a:spcBef>
            </a:pPr>
            <a:endParaRPr lang="en-US" sz="2000" b="1" spc="110" dirty="0">
              <a:solidFill>
                <a:srgbClr val="2C2C2E"/>
              </a:solidFill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135" name="TextBox 135"/>
          <p:cNvSpPr txBox="1"/>
          <p:nvPr/>
        </p:nvSpPr>
        <p:spPr>
          <a:xfrm>
            <a:off x="491846" y="5105470"/>
            <a:ext cx="1680577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36" name="TextBox 136"/>
          <p:cNvSpPr txBox="1"/>
          <p:nvPr/>
        </p:nvSpPr>
        <p:spPr>
          <a:xfrm>
            <a:off x="381001" y="6645830"/>
            <a:ext cx="1760938" cy="324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uli Bold"/>
                <a:cs typeface="Times New Roman" panose="02020603050405020304" pitchFamily="18" charset="0"/>
                <a:sym typeface="Muli Bold"/>
              </a:rPr>
              <a:t>Một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Muli Bold"/>
                <a:cs typeface="Times New Roman" panose="02020603050405020304" pitchFamily="18" charset="0"/>
                <a:sym typeface="Muli Bold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uli Bold"/>
                <a:cs typeface="Times New Roman" panose="02020603050405020304" pitchFamily="18" charset="0"/>
                <a:sym typeface="Muli Bold"/>
              </a:rPr>
              <a:t>số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Muli Bold"/>
                <a:cs typeface="Times New Roman" panose="02020603050405020304" pitchFamily="18" charset="0"/>
                <a:sym typeface="Muli Bold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uli Bold"/>
                <a:cs typeface="Times New Roman" panose="02020603050405020304" pitchFamily="18" charset="0"/>
                <a:sym typeface="Muli Bold"/>
              </a:rPr>
              <a:t>loại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Muli Bold"/>
                <a:cs typeface="Times New Roman" panose="02020603050405020304" pitchFamily="18" charset="0"/>
                <a:sym typeface="Muli Bold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uli Bold"/>
                <a:cs typeface="Times New Roman" panose="02020603050405020304" pitchFamily="18" charset="0"/>
                <a:sym typeface="Muli Bold"/>
              </a:rPr>
              <a:t>hoa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37" name="TextBox 137"/>
          <p:cNvSpPr txBox="1"/>
          <p:nvPr/>
        </p:nvSpPr>
        <p:spPr>
          <a:xfrm>
            <a:off x="476603" y="8265427"/>
            <a:ext cx="1680577" cy="688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38" name="TextBox 138"/>
          <p:cNvSpPr txBox="1"/>
          <p:nvPr/>
        </p:nvSpPr>
        <p:spPr>
          <a:xfrm>
            <a:off x="2642408" y="2957036"/>
            <a:ext cx="25311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19/1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Box 139"/>
          <p:cNvSpPr txBox="1"/>
          <p:nvPr/>
        </p:nvSpPr>
        <p:spPr>
          <a:xfrm>
            <a:off x="5731819" y="2933700"/>
            <a:ext cx="25291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</a:rPr>
              <a:t>Ngày</a:t>
            </a:r>
            <a:r>
              <a:rPr lang="fr-FR" sz="1600" dirty="0">
                <a:solidFill>
                  <a:srgbClr val="FF5050"/>
                </a:solidFill>
              </a:rPr>
              <a:t> 20/1</a:t>
            </a:r>
            <a:endParaRPr lang="en-US" sz="1600" dirty="0">
              <a:solidFill>
                <a:srgbClr val="FF5050"/>
              </a:solidFill>
            </a:endParaRPr>
          </a:p>
          <a:p>
            <a:pPr algn="ctr"/>
            <a:r>
              <a:rPr lang="fr-FR" sz="1600" b="1" dirty="0" err="1">
                <a:solidFill>
                  <a:srgbClr val="FF5050"/>
                </a:solidFill>
              </a:rPr>
              <a:t>Tạo</a:t>
            </a:r>
            <a:r>
              <a:rPr lang="fr-FR" sz="1600" b="1" dirty="0">
                <a:solidFill>
                  <a:srgbClr val="FF5050"/>
                </a:solidFill>
              </a:rPr>
              <a:t> </a:t>
            </a:r>
            <a:r>
              <a:rPr lang="fr-FR" sz="1600" b="1" dirty="0" err="1">
                <a:solidFill>
                  <a:srgbClr val="FF5050"/>
                </a:solidFill>
              </a:rPr>
              <a:t>hình</a:t>
            </a:r>
            <a:r>
              <a:rPr lang="fr-FR" sz="1600" b="1" dirty="0">
                <a:solidFill>
                  <a:srgbClr val="FF5050"/>
                </a:solidFill>
              </a:rPr>
              <a:t>:</a:t>
            </a:r>
            <a:endParaRPr lang="en-US" sz="1600" dirty="0">
              <a:solidFill>
                <a:srgbClr val="FF5050"/>
              </a:solidFill>
            </a:endParaRPr>
          </a:p>
          <a:p>
            <a:pPr algn="ctr"/>
            <a:r>
              <a:rPr lang="fr-FR" sz="1600" dirty="0">
                <a:solidFill>
                  <a:srgbClr val="FF5050"/>
                </a:solidFill>
              </a:rPr>
              <a:t> </a:t>
            </a:r>
            <a:r>
              <a:rPr lang="fr-FR" sz="1600" dirty="0" err="1">
                <a:solidFill>
                  <a:srgbClr val="FF5050"/>
                </a:solidFill>
              </a:rPr>
              <a:t>Xé</a:t>
            </a:r>
            <a:r>
              <a:rPr lang="fr-FR" sz="1600" dirty="0">
                <a:solidFill>
                  <a:srgbClr val="FF5050"/>
                </a:solidFill>
              </a:rPr>
              <a:t> </a:t>
            </a:r>
            <a:r>
              <a:rPr lang="fr-FR" sz="1600" dirty="0" err="1">
                <a:solidFill>
                  <a:srgbClr val="FF5050"/>
                </a:solidFill>
              </a:rPr>
              <a:t>dán</a:t>
            </a:r>
            <a:r>
              <a:rPr lang="fr-FR" sz="1600" dirty="0">
                <a:solidFill>
                  <a:srgbClr val="FF5050"/>
                </a:solidFill>
              </a:rPr>
              <a:t> </a:t>
            </a:r>
            <a:r>
              <a:rPr lang="fr-FR" sz="1600" dirty="0" err="1">
                <a:solidFill>
                  <a:srgbClr val="FF5050"/>
                </a:solidFill>
              </a:rPr>
              <a:t>cây</a:t>
            </a:r>
            <a:r>
              <a:rPr lang="fr-FR" sz="1600" dirty="0">
                <a:solidFill>
                  <a:srgbClr val="FF5050"/>
                </a:solidFill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1600" dirty="0">
                <a:solidFill>
                  <a:srgbClr val="FF5050"/>
                </a:solidFill>
              </a:rPr>
              <a:t> </a:t>
            </a:r>
            <a:r>
              <a:rPr lang="fr-FR" sz="1600" dirty="0" err="1">
                <a:solidFill>
                  <a:srgbClr val="FF5050"/>
                </a:solidFill>
              </a:rPr>
              <a:t>ngày</a:t>
            </a:r>
            <a:r>
              <a:rPr lang="fr-FR" sz="1600" dirty="0">
                <a:solidFill>
                  <a:srgbClr val="FF5050"/>
                </a:solidFill>
              </a:rPr>
              <a:t> </a:t>
            </a:r>
            <a:r>
              <a:rPr lang="fr-FR" sz="1600" dirty="0" err="1">
                <a:solidFill>
                  <a:srgbClr val="FF5050"/>
                </a:solidFill>
              </a:rPr>
              <a:t>Tết</a:t>
            </a:r>
            <a:endParaRPr lang="en-US" sz="1600" dirty="0">
              <a:solidFill>
                <a:srgbClr val="FF5050"/>
              </a:solidFill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</a:rPr>
              <a:t>( Đề tài)</a:t>
            </a:r>
            <a:endParaRPr lang="en-US" sz="1600" b="1" dirty="0">
              <a:solidFill>
                <a:srgbClr val="FF505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40" name="TextBox 140"/>
          <p:cNvSpPr txBox="1"/>
          <p:nvPr/>
        </p:nvSpPr>
        <p:spPr>
          <a:xfrm>
            <a:off x="8791345" y="2825075"/>
            <a:ext cx="2529159" cy="1251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21/1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trên ván dốc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Kéo co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157"/>
              </a:lnSpc>
            </a:pPr>
            <a:endParaRPr lang="en-US" sz="1798" b="1" dirty="0">
              <a:solidFill>
                <a:srgbClr val="CD472D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41" name="TextBox 141"/>
          <p:cNvSpPr txBox="1"/>
          <p:nvPr/>
        </p:nvSpPr>
        <p:spPr>
          <a:xfrm>
            <a:off x="14882462" y="2857500"/>
            <a:ext cx="2719738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23/1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Quả 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 hát : Vườn cây của ba.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16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42" name="TextBox 142"/>
          <p:cNvSpPr txBox="1"/>
          <p:nvPr/>
        </p:nvSpPr>
        <p:spPr>
          <a:xfrm>
            <a:off x="11850871" y="2628900"/>
            <a:ext cx="2529159" cy="1779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57"/>
              </a:lnSpc>
            </a:pPr>
            <a:endParaRPr dirty="0"/>
          </a:p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22/1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LQCC: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LQCC m, n, l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(Ứng dụng mô hình STEM quy trình 5E)</a:t>
            </a:r>
            <a:endParaRPr lang="en-US" sz="16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  <a:p>
            <a:pPr algn="ctr">
              <a:lnSpc>
                <a:spcPts val="2157"/>
              </a:lnSpc>
            </a:pPr>
            <a:endParaRPr lang="en-US" sz="1798" b="1" dirty="0">
              <a:solidFill>
                <a:srgbClr val="CD472D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43" name="TextBox 143"/>
          <p:cNvSpPr txBox="1"/>
          <p:nvPr/>
        </p:nvSpPr>
        <p:spPr>
          <a:xfrm>
            <a:off x="2722911" y="4229100"/>
            <a:ext cx="2529159" cy="162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1698" b="1" dirty="0">
                <a:solidFill>
                  <a:srgbClr val="CD472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algn="ctr"/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26/1</a:t>
            </a:r>
            <a:endParaRPr lang="en-US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</a:t>
            </a:r>
            <a:endParaRPr lang="en-US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37"/>
              </a:lnSpc>
            </a:pPr>
            <a:endParaRPr lang="en-US" sz="1698" b="1" dirty="0">
              <a:solidFill>
                <a:srgbClr val="CD472D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44" name="TextBox 144"/>
          <p:cNvSpPr txBox="1"/>
          <p:nvPr/>
        </p:nvSpPr>
        <p:spPr>
          <a:xfrm>
            <a:off x="5694786" y="4533900"/>
            <a:ext cx="2529159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27/1</a:t>
            </a:r>
          </a:p>
          <a:p>
            <a:pPr algn="ctr"/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Lý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Hát, vỗ tay theo nhịp bài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“Lá xanh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Nghe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45" name="TextBox 145"/>
          <p:cNvSpPr txBox="1"/>
          <p:nvPr/>
        </p:nvSpPr>
        <p:spPr>
          <a:xfrm>
            <a:off x="8719245" y="4381501"/>
            <a:ext cx="2529159" cy="1528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1698" b="1" dirty="0">
                <a:solidFill>
                  <a:srgbClr val="CD472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28/1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chui qua cổng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37"/>
              </a:lnSpc>
            </a:pPr>
            <a:endParaRPr lang="en-US" sz="1698" b="1" dirty="0">
              <a:solidFill>
                <a:srgbClr val="CD472D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46" name="TextBox 146"/>
          <p:cNvSpPr txBox="1"/>
          <p:nvPr/>
        </p:nvSpPr>
        <p:spPr>
          <a:xfrm>
            <a:off x="11858003" y="4686300"/>
            <a:ext cx="25291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Ngày 29/1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Cây dừa</a:t>
            </a:r>
            <a:endParaRPr lang="en-US" sz="12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47" name="TextBox 147"/>
          <p:cNvSpPr txBox="1"/>
          <p:nvPr/>
        </p:nvSpPr>
        <p:spPr>
          <a:xfrm>
            <a:off x="14882462" y="4686300"/>
            <a:ext cx="25291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30/1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LQCC: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TCCC  m, n, l</a:t>
            </a:r>
            <a:endParaRPr lang="en-US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TextBox 148"/>
          <p:cNvSpPr txBox="1"/>
          <p:nvPr/>
        </p:nvSpPr>
        <p:spPr>
          <a:xfrm>
            <a:off x="11850871" y="6195505"/>
            <a:ext cx="252915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LQCC:</a:t>
            </a:r>
            <a:endParaRPr lang="en-US" sz="16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k</a:t>
            </a:r>
            <a:endParaRPr lang="en-US" sz="16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49" name="TextBox 149"/>
          <p:cNvSpPr txBox="1"/>
          <p:nvPr/>
        </p:nvSpPr>
        <p:spPr>
          <a:xfrm>
            <a:off x="2670328" y="6286500"/>
            <a:ext cx="25291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bớt chia nhóm đồ vật có số lượng 9 thành 2 phần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extBox 150"/>
          <p:cNvSpPr txBox="1"/>
          <p:nvPr/>
        </p:nvSpPr>
        <p:spPr>
          <a:xfrm>
            <a:off x="5731819" y="6210300"/>
            <a:ext cx="252915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fr-FR" sz="16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”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(ƯD mô hình STEAM quy trình EDP)</a:t>
            </a:r>
            <a:endParaRPr lang="en-US" sz="11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51" name="TextBox 151"/>
          <p:cNvSpPr txBox="1"/>
          <p:nvPr/>
        </p:nvSpPr>
        <p:spPr>
          <a:xfrm>
            <a:off x="8793309" y="6343202"/>
            <a:ext cx="2529159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 :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12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52" name="TextBox 152"/>
          <p:cNvSpPr txBox="1"/>
          <p:nvPr/>
        </p:nvSpPr>
        <p:spPr>
          <a:xfrm>
            <a:off x="14882462" y="6196262"/>
            <a:ext cx="2529159" cy="26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7"/>
              </a:lnSpc>
            </a:pPr>
            <a:r>
              <a:rPr lang="en-US" sz="1600" b="1" dirty="0">
                <a:solidFill>
                  <a:srgbClr val="CD472D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endParaRPr lang="en-US" sz="1798" b="1" dirty="0">
              <a:solidFill>
                <a:srgbClr val="CD472D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53" name="TextBox 153"/>
          <p:cNvSpPr txBox="1"/>
          <p:nvPr/>
        </p:nvSpPr>
        <p:spPr>
          <a:xfrm>
            <a:off x="2670328" y="7962900"/>
            <a:ext cx="252915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</a:t>
            </a:r>
          </a:p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fr-FR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(Ứng dụng mô </a:t>
            </a:r>
            <a:r>
              <a:rPr lang="pt-BR" sz="160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STEM </a:t>
            </a:r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5E)</a:t>
            </a:r>
            <a:endParaRPr lang="en-US" sz="11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54" name="TextBox 154"/>
          <p:cNvSpPr txBox="1"/>
          <p:nvPr/>
        </p:nvSpPr>
        <p:spPr>
          <a:xfrm>
            <a:off x="5731819" y="7962900"/>
            <a:ext cx="2529159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nhạc:</a:t>
            </a: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nghệ cuối </a:t>
            </a: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dirty="0"/>
              <a:t>”</a:t>
            </a:r>
            <a:endParaRPr lang="en-US" sz="1200" b="1" dirty="0">
              <a:solidFill>
                <a:srgbClr val="CD472D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55" name="TextBox 155"/>
          <p:cNvSpPr txBox="1"/>
          <p:nvPr/>
        </p:nvSpPr>
        <p:spPr>
          <a:xfrm>
            <a:off x="8793309" y="7962900"/>
            <a:ext cx="25291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– 45cm</a:t>
            </a:r>
            <a:endParaRPr lang="en-US" sz="11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56" name="TextBox 156"/>
          <p:cNvSpPr txBox="1"/>
          <p:nvPr/>
        </p:nvSpPr>
        <p:spPr>
          <a:xfrm>
            <a:off x="11854800" y="7962901"/>
            <a:ext cx="25291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học: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tích cây khoai lang</a:t>
            </a:r>
            <a:endParaRPr lang="en-US" sz="1100" b="1" dirty="0">
              <a:solidFill>
                <a:srgbClr val="FF5050"/>
              </a:solidFill>
              <a:latin typeface="Times New Roman" panose="02020603050405020304" pitchFamily="18" charset="0"/>
              <a:ea typeface="Muli Bold"/>
              <a:cs typeface="Times New Roman" panose="02020603050405020304" pitchFamily="18" charset="0"/>
              <a:sym typeface="Muli Bold"/>
            </a:endParaRPr>
          </a:p>
        </p:txBody>
      </p:sp>
      <p:sp>
        <p:nvSpPr>
          <p:cNvPr id="157" name="TextBox 157"/>
          <p:cNvSpPr txBox="1"/>
          <p:nvPr/>
        </p:nvSpPr>
        <p:spPr>
          <a:xfrm>
            <a:off x="14916291" y="7962900"/>
            <a:ext cx="25291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13/2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1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fr-FR" sz="160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fr-FR" sz="1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fr-FR" sz="1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8" name="Group 158"/>
          <p:cNvGrpSpPr/>
          <p:nvPr/>
        </p:nvGrpSpPr>
        <p:grpSpPr>
          <a:xfrm>
            <a:off x="14630400" y="1790700"/>
            <a:ext cx="2827867" cy="914400"/>
            <a:chOff x="0" y="0"/>
            <a:chExt cx="3614352" cy="875742"/>
          </a:xfrm>
        </p:grpSpPr>
        <p:sp>
          <p:nvSpPr>
            <p:cNvPr id="159" name="Freeform 159"/>
            <p:cNvSpPr/>
            <p:nvPr/>
          </p:nvSpPr>
          <p:spPr>
            <a:xfrm>
              <a:off x="38100" y="44450"/>
              <a:ext cx="3577522" cy="831292"/>
            </a:xfrm>
            <a:custGeom>
              <a:avLst/>
              <a:gdLst/>
              <a:ahLst/>
              <a:cxnLst/>
              <a:rect l="l" t="t" r="r" b="b"/>
              <a:pathLst>
                <a:path w="3577522" h="831292">
                  <a:moveTo>
                    <a:pt x="2540" y="800812"/>
                  </a:moveTo>
                  <a:cubicBezTo>
                    <a:pt x="0" y="809702"/>
                    <a:pt x="5080" y="816052"/>
                    <a:pt x="24144" y="817322"/>
                  </a:cubicBezTo>
                  <a:cubicBezTo>
                    <a:pt x="46169" y="818592"/>
                    <a:pt x="65440" y="818592"/>
                    <a:pt x="87465" y="818592"/>
                  </a:cubicBezTo>
                  <a:cubicBezTo>
                    <a:pt x="175562" y="819862"/>
                    <a:pt x="263660" y="819862"/>
                    <a:pt x="354511" y="821132"/>
                  </a:cubicBezTo>
                  <a:cubicBezTo>
                    <a:pt x="404066" y="822402"/>
                    <a:pt x="453621" y="823672"/>
                    <a:pt x="500423" y="824942"/>
                  </a:cubicBezTo>
                  <a:cubicBezTo>
                    <a:pt x="583014" y="826212"/>
                    <a:pt x="662853" y="826212"/>
                    <a:pt x="745445" y="827482"/>
                  </a:cubicBezTo>
                  <a:cubicBezTo>
                    <a:pt x="778481" y="827482"/>
                    <a:pt x="808765" y="827482"/>
                    <a:pt x="841801" y="826212"/>
                  </a:cubicBezTo>
                  <a:cubicBezTo>
                    <a:pt x="855567" y="826212"/>
                    <a:pt x="872085" y="824942"/>
                    <a:pt x="885850" y="824942"/>
                  </a:cubicBezTo>
                  <a:cubicBezTo>
                    <a:pt x="940911" y="826212"/>
                    <a:pt x="2042133" y="817322"/>
                    <a:pt x="2097194" y="818592"/>
                  </a:cubicBezTo>
                  <a:cubicBezTo>
                    <a:pt x="2174279" y="819862"/>
                    <a:pt x="2386265" y="819862"/>
                    <a:pt x="2463350" y="819862"/>
                  </a:cubicBezTo>
                  <a:cubicBezTo>
                    <a:pt x="2493634" y="819862"/>
                    <a:pt x="2521165" y="818592"/>
                    <a:pt x="2551448" y="818592"/>
                  </a:cubicBezTo>
                  <a:lnTo>
                    <a:pt x="2700113" y="822402"/>
                  </a:lnTo>
                  <a:cubicBezTo>
                    <a:pt x="2807482" y="824942"/>
                    <a:pt x="2912098" y="822402"/>
                    <a:pt x="3019467" y="826212"/>
                  </a:cubicBezTo>
                  <a:cubicBezTo>
                    <a:pt x="3198416" y="831292"/>
                    <a:pt x="3380117" y="824942"/>
                    <a:pt x="3512752" y="830022"/>
                  </a:cubicBezTo>
                  <a:cubicBezTo>
                    <a:pt x="3533072" y="831292"/>
                    <a:pt x="3553392" y="830022"/>
                    <a:pt x="3576252" y="830022"/>
                  </a:cubicBezTo>
                  <a:lnTo>
                    <a:pt x="3576252" y="770332"/>
                  </a:lnTo>
                  <a:cubicBezTo>
                    <a:pt x="3574982" y="725173"/>
                    <a:pt x="3573712" y="697191"/>
                    <a:pt x="3573712" y="667460"/>
                  </a:cubicBezTo>
                  <a:cubicBezTo>
                    <a:pt x="3573712" y="633066"/>
                    <a:pt x="3577522" y="598089"/>
                    <a:pt x="3571172" y="563695"/>
                  </a:cubicBezTo>
                  <a:cubicBezTo>
                    <a:pt x="3563552" y="540960"/>
                    <a:pt x="3552122" y="92670"/>
                    <a:pt x="3552122" y="69935"/>
                  </a:cubicBezTo>
                  <a:cubicBezTo>
                    <a:pt x="3549582" y="54196"/>
                    <a:pt x="3548312" y="37873"/>
                    <a:pt x="3545772" y="22133"/>
                  </a:cubicBezTo>
                  <a:cubicBezTo>
                    <a:pt x="3545772" y="17470"/>
                    <a:pt x="3544502" y="12806"/>
                    <a:pt x="3543232" y="6350"/>
                  </a:cubicBezTo>
                  <a:cubicBezTo>
                    <a:pt x="3533072" y="3810"/>
                    <a:pt x="3524182" y="2540"/>
                    <a:pt x="3514022" y="1270"/>
                  </a:cubicBezTo>
                  <a:cubicBezTo>
                    <a:pt x="3506402" y="0"/>
                    <a:pt x="3498782" y="1270"/>
                    <a:pt x="3492432" y="1270"/>
                  </a:cubicBezTo>
                  <a:lnTo>
                    <a:pt x="10379" y="6350"/>
                  </a:lnTo>
                  <a:lnTo>
                    <a:pt x="2540" y="800812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60" name="Freeform 160"/>
            <p:cNvSpPr/>
            <p:nvPr/>
          </p:nvSpPr>
          <p:spPr>
            <a:xfrm>
              <a:off x="11430" y="16510"/>
              <a:ext cx="3553392" cy="821132"/>
            </a:xfrm>
            <a:custGeom>
              <a:avLst/>
              <a:gdLst/>
              <a:ahLst/>
              <a:cxnLst/>
              <a:rect l="l" t="t" r="r" b="b"/>
              <a:pathLst>
                <a:path w="3553392" h="821132">
                  <a:moveTo>
                    <a:pt x="3553392" y="821132"/>
                  </a:moveTo>
                  <a:lnTo>
                    <a:pt x="0" y="813512"/>
                  </a:lnTo>
                  <a:lnTo>
                    <a:pt x="0" y="293747"/>
                  </a:lnTo>
                  <a:lnTo>
                    <a:pt x="7620" y="20320"/>
                  </a:lnTo>
                  <a:lnTo>
                    <a:pt x="1779732" y="0"/>
                  </a:lnTo>
                  <a:lnTo>
                    <a:pt x="3531802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161" name="Freeform 161"/>
            <p:cNvSpPr/>
            <p:nvPr/>
          </p:nvSpPr>
          <p:spPr>
            <a:xfrm>
              <a:off x="-3810" y="0"/>
              <a:ext cx="3582602" cy="847802"/>
            </a:xfrm>
            <a:custGeom>
              <a:avLst/>
              <a:gdLst/>
              <a:ahLst/>
              <a:cxnLst/>
              <a:rect l="l" t="t" r="r" b="b"/>
              <a:pathLst>
                <a:path w="3582602" h="847802">
                  <a:moveTo>
                    <a:pt x="3548312" y="21590"/>
                  </a:moveTo>
                  <a:cubicBezTo>
                    <a:pt x="3549582" y="34290"/>
                    <a:pt x="3549582" y="44450"/>
                    <a:pt x="3550852" y="53175"/>
                  </a:cubicBezTo>
                  <a:cubicBezTo>
                    <a:pt x="3553392" y="68915"/>
                    <a:pt x="3554662" y="85238"/>
                    <a:pt x="3557202" y="100977"/>
                  </a:cubicBezTo>
                  <a:cubicBezTo>
                    <a:pt x="3557202" y="123712"/>
                    <a:pt x="3569902" y="572002"/>
                    <a:pt x="3576252" y="594737"/>
                  </a:cubicBezTo>
                  <a:cubicBezTo>
                    <a:pt x="3582602" y="629131"/>
                    <a:pt x="3578792" y="664108"/>
                    <a:pt x="3578792" y="698503"/>
                  </a:cubicBezTo>
                  <a:cubicBezTo>
                    <a:pt x="3578792" y="728816"/>
                    <a:pt x="3580062" y="756798"/>
                    <a:pt x="3581332" y="786842"/>
                  </a:cubicBezTo>
                  <a:lnTo>
                    <a:pt x="3581332" y="846532"/>
                  </a:lnTo>
                  <a:cubicBezTo>
                    <a:pt x="3558472" y="846532"/>
                    <a:pt x="3538152" y="847802"/>
                    <a:pt x="3517832" y="846532"/>
                  </a:cubicBezTo>
                  <a:cubicBezTo>
                    <a:pt x="3342189" y="841452"/>
                    <a:pt x="3160487" y="847802"/>
                    <a:pt x="2981539" y="842722"/>
                  </a:cubicBezTo>
                  <a:cubicBezTo>
                    <a:pt x="2874169" y="838912"/>
                    <a:pt x="2769554" y="841452"/>
                    <a:pt x="2662184" y="838912"/>
                  </a:cubicBezTo>
                  <a:lnTo>
                    <a:pt x="2513519" y="835102"/>
                  </a:lnTo>
                  <a:cubicBezTo>
                    <a:pt x="2483236" y="835102"/>
                    <a:pt x="2455705" y="836372"/>
                    <a:pt x="2425422" y="836372"/>
                  </a:cubicBezTo>
                  <a:cubicBezTo>
                    <a:pt x="2348336" y="835102"/>
                    <a:pt x="2136351" y="836372"/>
                    <a:pt x="2059266" y="835102"/>
                  </a:cubicBezTo>
                  <a:cubicBezTo>
                    <a:pt x="2004205" y="833832"/>
                    <a:pt x="902983" y="842722"/>
                    <a:pt x="847922" y="841452"/>
                  </a:cubicBezTo>
                  <a:cubicBezTo>
                    <a:pt x="834156" y="841452"/>
                    <a:pt x="817638" y="842722"/>
                    <a:pt x="803873" y="842722"/>
                  </a:cubicBezTo>
                  <a:cubicBezTo>
                    <a:pt x="770836" y="842722"/>
                    <a:pt x="740553" y="843992"/>
                    <a:pt x="707516" y="843992"/>
                  </a:cubicBezTo>
                  <a:cubicBezTo>
                    <a:pt x="624924" y="843992"/>
                    <a:pt x="545086" y="842722"/>
                    <a:pt x="462494" y="841452"/>
                  </a:cubicBezTo>
                  <a:cubicBezTo>
                    <a:pt x="412939" y="840182"/>
                    <a:pt x="363384" y="838912"/>
                    <a:pt x="316582" y="837642"/>
                  </a:cubicBezTo>
                  <a:cubicBezTo>
                    <a:pt x="228485" y="836372"/>
                    <a:pt x="140387" y="835102"/>
                    <a:pt x="49536" y="835102"/>
                  </a:cubicBezTo>
                  <a:cubicBezTo>
                    <a:pt x="38100" y="835102"/>
                    <a:pt x="29210" y="835102"/>
                    <a:pt x="19050" y="833832"/>
                  </a:cubicBezTo>
                  <a:cubicBezTo>
                    <a:pt x="10160" y="832562"/>
                    <a:pt x="5080" y="826212"/>
                    <a:pt x="7620" y="817322"/>
                  </a:cubicBezTo>
                  <a:cubicBezTo>
                    <a:pt x="16510" y="785945"/>
                    <a:pt x="12700" y="771372"/>
                    <a:pt x="11430" y="756215"/>
                  </a:cubicBezTo>
                  <a:cubicBezTo>
                    <a:pt x="10160" y="725318"/>
                    <a:pt x="6350" y="695005"/>
                    <a:pt x="7620" y="664108"/>
                  </a:cubicBezTo>
                  <a:cubicBezTo>
                    <a:pt x="5080" y="625634"/>
                    <a:pt x="0" y="149362"/>
                    <a:pt x="7620" y="110305"/>
                  </a:cubicBezTo>
                  <a:cubicBezTo>
                    <a:pt x="8890" y="102726"/>
                    <a:pt x="7620" y="94565"/>
                    <a:pt x="8890" y="86986"/>
                  </a:cubicBezTo>
                  <a:cubicBezTo>
                    <a:pt x="10160" y="74745"/>
                    <a:pt x="12700" y="6133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561" y="30480"/>
                    <a:pt x="115609" y="29210"/>
                  </a:cubicBezTo>
                  <a:cubicBezTo>
                    <a:pt x="189942" y="25400"/>
                    <a:pt x="264274" y="22860"/>
                    <a:pt x="341360" y="20320"/>
                  </a:cubicBezTo>
                  <a:cubicBezTo>
                    <a:pt x="393668" y="17780"/>
                    <a:pt x="445976" y="16510"/>
                    <a:pt x="495531" y="13970"/>
                  </a:cubicBezTo>
                  <a:cubicBezTo>
                    <a:pt x="545086" y="11430"/>
                    <a:pt x="597394" y="8890"/>
                    <a:pt x="646949" y="8890"/>
                  </a:cubicBezTo>
                  <a:cubicBezTo>
                    <a:pt x="702010" y="7620"/>
                    <a:pt x="757071" y="10160"/>
                    <a:pt x="812132" y="8890"/>
                  </a:cubicBezTo>
                  <a:cubicBezTo>
                    <a:pt x="880958" y="8890"/>
                    <a:pt x="2128092" y="6350"/>
                    <a:pt x="2196918" y="5080"/>
                  </a:cubicBezTo>
                  <a:cubicBezTo>
                    <a:pt x="2262992" y="3810"/>
                    <a:pt x="2329065" y="2540"/>
                    <a:pt x="2397891" y="2540"/>
                  </a:cubicBezTo>
                  <a:cubicBezTo>
                    <a:pt x="2510766" y="1270"/>
                    <a:pt x="2620889" y="0"/>
                    <a:pt x="2733764" y="0"/>
                  </a:cubicBezTo>
                  <a:cubicBezTo>
                    <a:pt x="2780566" y="0"/>
                    <a:pt x="2830121" y="2540"/>
                    <a:pt x="2876923" y="2540"/>
                  </a:cubicBezTo>
                  <a:cubicBezTo>
                    <a:pt x="3006316" y="3810"/>
                    <a:pt x="3138463" y="5080"/>
                    <a:pt x="3267857" y="7620"/>
                  </a:cubicBezTo>
                  <a:cubicBezTo>
                    <a:pt x="3336683" y="8890"/>
                    <a:pt x="3405509" y="12700"/>
                    <a:pt x="3474335" y="16510"/>
                  </a:cubicBezTo>
                  <a:lnTo>
                    <a:pt x="3517832" y="16510"/>
                  </a:lnTo>
                  <a:cubicBezTo>
                    <a:pt x="3529262" y="17780"/>
                    <a:pt x="3538152" y="20320"/>
                    <a:pt x="3548312" y="21590"/>
                  </a:cubicBezTo>
                  <a:close/>
                  <a:moveTo>
                    <a:pt x="3558472" y="830022"/>
                  </a:moveTo>
                  <a:cubicBezTo>
                    <a:pt x="3559742" y="813512"/>
                    <a:pt x="3561012" y="800812"/>
                    <a:pt x="3561012" y="788112"/>
                  </a:cubicBezTo>
                  <a:cubicBezTo>
                    <a:pt x="3559742" y="753883"/>
                    <a:pt x="3558472" y="722987"/>
                    <a:pt x="3558472" y="689758"/>
                  </a:cubicBezTo>
                  <a:cubicBezTo>
                    <a:pt x="3558472" y="674602"/>
                    <a:pt x="3561012" y="659445"/>
                    <a:pt x="3559742" y="644288"/>
                  </a:cubicBezTo>
                  <a:cubicBezTo>
                    <a:pt x="3559742" y="630297"/>
                    <a:pt x="3558472" y="615724"/>
                    <a:pt x="3557202" y="601733"/>
                  </a:cubicBezTo>
                  <a:cubicBezTo>
                    <a:pt x="3552122" y="580164"/>
                    <a:pt x="3540692" y="133623"/>
                    <a:pt x="3540692" y="112053"/>
                  </a:cubicBezTo>
                  <a:cubicBezTo>
                    <a:pt x="3538152" y="93982"/>
                    <a:pt x="3535612" y="75327"/>
                    <a:pt x="3533072" y="57256"/>
                  </a:cubicBezTo>
                  <a:cubicBezTo>
                    <a:pt x="3531802" y="44450"/>
                    <a:pt x="3530532" y="43180"/>
                    <a:pt x="3512878" y="41910"/>
                  </a:cubicBezTo>
                  <a:cubicBezTo>
                    <a:pt x="3504619" y="41910"/>
                    <a:pt x="3499113" y="41910"/>
                    <a:pt x="3490854" y="40640"/>
                  </a:cubicBezTo>
                  <a:cubicBezTo>
                    <a:pt x="3422027" y="36830"/>
                    <a:pt x="3350448" y="31750"/>
                    <a:pt x="3281622" y="30480"/>
                  </a:cubicBezTo>
                  <a:cubicBezTo>
                    <a:pt x="3113685" y="26670"/>
                    <a:pt x="2942996" y="25400"/>
                    <a:pt x="2775060" y="22860"/>
                  </a:cubicBezTo>
                  <a:lnTo>
                    <a:pt x="2576840" y="22860"/>
                  </a:lnTo>
                  <a:cubicBezTo>
                    <a:pt x="2488742" y="22860"/>
                    <a:pt x="2400644" y="22860"/>
                    <a:pt x="2315300" y="24130"/>
                  </a:cubicBezTo>
                  <a:cubicBezTo>
                    <a:pt x="2240967" y="25400"/>
                    <a:pt x="988328" y="29210"/>
                    <a:pt x="913995" y="29210"/>
                  </a:cubicBezTo>
                  <a:cubicBezTo>
                    <a:pt x="792861" y="29210"/>
                    <a:pt x="671726" y="26670"/>
                    <a:pt x="550592" y="33020"/>
                  </a:cubicBezTo>
                  <a:cubicBezTo>
                    <a:pt x="487272" y="36830"/>
                    <a:pt x="426704" y="36830"/>
                    <a:pt x="366137" y="38100"/>
                  </a:cubicBezTo>
                  <a:cubicBezTo>
                    <a:pt x="261521" y="41910"/>
                    <a:pt x="156905" y="45720"/>
                    <a:pt x="52289" y="50800"/>
                  </a:cubicBezTo>
                  <a:cubicBezTo>
                    <a:pt x="36830" y="50800"/>
                    <a:pt x="34290" y="52592"/>
                    <a:pt x="33020" y="59588"/>
                  </a:cubicBezTo>
                  <a:cubicBezTo>
                    <a:pt x="31750" y="70081"/>
                    <a:pt x="31750" y="80574"/>
                    <a:pt x="30480" y="91067"/>
                  </a:cubicBezTo>
                  <a:cubicBezTo>
                    <a:pt x="29210" y="108556"/>
                    <a:pt x="26670" y="125461"/>
                    <a:pt x="25400" y="142950"/>
                  </a:cubicBezTo>
                  <a:cubicBezTo>
                    <a:pt x="20320" y="161604"/>
                    <a:pt x="26670" y="617472"/>
                    <a:pt x="29210" y="636127"/>
                  </a:cubicBezTo>
                  <a:cubicBezTo>
                    <a:pt x="29210" y="655947"/>
                    <a:pt x="29210" y="676350"/>
                    <a:pt x="30480" y="696171"/>
                  </a:cubicBezTo>
                  <a:cubicBezTo>
                    <a:pt x="30480" y="710745"/>
                    <a:pt x="33020" y="725318"/>
                    <a:pt x="33020" y="739892"/>
                  </a:cubicBezTo>
                  <a:cubicBezTo>
                    <a:pt x="33020" y="755632"/>
                    <a:pt x="33020" y="771372"/>
                    <a:pt x="31750" y="788112"/>
                  </a:cubicBezTo>
                  <a:lnTo>
                    <a:pt x="31750" y="798272"/>
                  </a:lnTo>
                  <a:cubicBezTo>
                    <a:pt x="31750" y="808432"/>
                    <a:pt x="35560" y="812242"/>
                    <a:pt x="44450" y="812242"/>
                  </a:cubicBezTo>
                  <a:cubicBezTo>
                    <a:pt x="77067" y="812242"/>
                    <a:pt x="115609" y="813512"/>
                    <a:pt x="151399" y="813512"/>
                  </a:cubicBezTo>
                  <a:cubicBezTo>
                    <a:pt x="203707" y="813512"/>
                    <a:pt x="258768" y="810972"/>
                    <a:pt x="311076" y="813512"/>
                  </a:cubicBezTo>
                  <a:cubicBezTo>
                    <a:pt x="396421" y="817322"/>
                    <a:pt x="481766" y="819862"/>
                    <a:pt x="567110" y="818592"/>
                  </a:cubicBezTo>
                  <a:cubicBezTo>
                    <a:pt x="622171" y="817322"/>
                    <a:pt x="674479" y="819862"/>
                    <a:pt x="729540" y="819862"/>
                  </a:cubicBezTo>
                  <a:cubicBezTo>
                    <a:pt x="809379" y="819862"/>
                    <a:pt x="889218" y="818592"/>
                    <a:pt x="969056" y="819862"/>
                  </a:cubicBezTo>
                  <a:cubicBezTo>
                    <a:pt x="1087437" y="821132"/>
                    <a:pt x="2386879" y="810972"/>
                    <a:pt x="2508014" y="813512"/>
                  </a:cubicBezTo>
                  <a:cubicBezTo>
                    <a:pt x="2560322" y="814782"/>
                    <a:pt x="2612629" y="816052"/>
                    <a:pt x="2662184" y="816052"/>
                  </a:cubicBezTo>
                  <a:cubicBezTo>
                    <a:pt x="2753035" y="818592"/>
                    <a:pt x="2841133" y="814782"/>
                    <a:pt x="2931984" y="818592"/>
                  </a:cubicBezTo>
                  <a:cubicBezTo>
                    <a:pt x="3006316" y="821132"/>
                    <a:pt x="3080649" y="821132"/>
                    <a:pt x="3154981" y="823672"/>
                  </a:cubicBezTo>
                  <a:cubicBezTo>
                    <a:pt x="3265103" y="827482"/>
                    <a:pt x="3375226" y="830022"/>
                    <a:pt x="3485347" y="831292"/>
                  </a:cubicBezTo>
                  <a:cubicBezTo>
                    <a:pt x="3520372" y="831292"/>
                    <a:pt x="3538152" y="830022"/>
                    <a:pt x="3558472" y="830022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sp>
        <p:nvSpPr>
          <p:cNvPr id="162" name="TextBox 162"/>
          <p:cNvSpPr txBox="1"/>
          <p:nvPr/>
        </p:nvSpPr>
        <p:spPr>
          <a:xfrm>
            <a:off x="14935200" y="1562100"/>
            <a:ext cx="2360896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endParaRPr/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THỨ SÁU</a:t>
            </a:r>
          </a:p>
          <a:p>
            <a:pPr algn="ctr">
              <a:lnSpc>
                <a:spcPts val="2300"/>
              </a:lnSpc>
            </a:pPr>
            <a:r>
              <a:rPr lang="en-US" sz="2000" b="1" spc="110" dirty="0">
                <a:solidFill>
                  <a:srgbClr val="2C2C2E"/>
                </a:solidFill>
                <a:latin typeface="Muli Heavy"/>
                <a:ea typeface="Muli Heavy"/>
                <a:cs typeface="Muli Heavy"/>
                <a:sym typeface="Muli Heavy"/>
              </a:rPr>
              <a:t>LVPT TCKNXH</a:t>
            </a:r>
          </a:p>
          <a:p>
            <a:pPr marL="0" lvl="0" indent="0" algn="ctr">
              <a:lnSpc>
                <a:spcPts val="2300"/>
              </a:lnSpc>
              <a:spcBef>
                <a:spcPct val="0"/>
              </a:spcBef>
            </a:pPr>
            <a:endParaRPr lang="en-US" sz="2000" b="1" spc="110" dirty="0">
              <a:solidFill>
                <a:srgbClr val="2C2C2E"/>
              </a:solidFill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169" name="Freeform 169"/>
          <p:cNvSpPr/>
          <p:nvPr/>
        </p:nvSpPr>
        <p:spPr>
          <a:xfrm>
            <a:off x="4752242" y="9258300"/>
            <a:ext cx="1459979" cy="894237"/>
          </a:xfrm>
          <a:custGeom>
            <a:avLst/>
            <a:gdLst/>
            <a:ahLst/>
            <a:cxnLst/>
            <a:rect l="l" t="t" r="r" b="b"/>
            <a:pathLst>
              <a:path w="1459979" h="894237">
                <a:moveTo>
                  <a:pt x="0" y="0"/>
                </a:moveTo>
                <a:lnTo>
                  <a:pt x="1459979" y="0"/>
                </a:lnTo>
                <a:lnTo>
                  <a:pt x="1459979" y="894237"/>
                </a:lnTo>
                <a:lnTo>
                  <a:pt x="0" y="89423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0" name="Freeform 170"/>
          <p:cNvSpPr/>
          <p:nvPr/>
        </p:nvSpPr>
        <p:spPr>
          <a:xfrm>
            <a:off x="8172753" y="9281029"/>
            <a:ext cx="810335" cy="1022505"/>
          </a:xfrm>
          <a:custGeom>
            <a:avLst/>
            <a:gdLst/>
            <a:ahLst/>
            <a:cxnLst/>
            <a:rect l="l" t="t" r="r" b="b"/>
            <a:pathLst>
              <a:path w="810335" h="1022505">
                <a:moveTo>
                  <a:pt x="0" y="0"/>
                </a:moveTo>
                <a:lnTo>
                  <a:pt x="810335" y="0"/>
                </a:lnTo>
                <a:lnTo>
                  <a:pt x="810335" y="1022504"/>
                </a:lnTo>
                <a:lnTo>
                  <a:pt x="0" y="102250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1" name="Freeform 171"/>
          <p:cNvSpPr/>
          <p:nvPr/>
        </p:nvSpPr>
        <p:spPr>
          <a:xfrm>
            <a:off x="14080149" y="9357595"/>
            <a:ext cx="931563" cy="846558"/>
          </a:xfrm>
          <a:custGeom>
            <a:avLst/>
            <a:gdLst/>
            <a:ahLst/>
            <a:cxnLst/>
            <a:rect l="l" t="t" r="r" b="b"/>
            <a:pathLst>
              <a:path w="931563" h="846558">
                <a:moveTo>
                  <a:pt x="0" y="0"/>
                </a:moveTo>
                <a:lnTo>
                  <a:pt x="931564" y="0"/>
                </a:lnTo>
                <a:lnTo>
                  <a:pt x="931564" y="846558"/>
                </a:lnTo>
                <a:lnTo>
                  <a:pt x="0" y="84655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2" name="Freeform 172"/>
          <p:cNvSpPr/>
          <p:nvPr/>
        </p:nvSpPr>
        <p:spPr>
          <a:xfrm>
            <a:off x="10943619" y="9281029"/>
            <a:ext cx="1174380" cy="999691"/>
          </a:xfrm>
          <a:custGeom>
            <a:avLst/>
            <a:gdLst/>
            <a:ahLst/>
            <a:cxnLst/>
            <a:rect l="l" t="t" r="r" b="b"/>
            <a:pathLst>
              <a:path w="1174380" h="999691">
                <a:moveTo>
                  <a:pt x="0" y="0"/>
                </a:moveTo>
                <a:lnTo>
                  <a:pt x="1174380" y="0"/>
                </a:lnTo>
                <a:lnTo>
                  <a:pt x="1174380" y="999691"/>
                </a:lnTo>
                <a:lnTo>
                  <a:pt x="0" y="99969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3" name="Freeform 173"/>
          <p:cNvSpPr/>
          <p:nvPr/>
        </p:nvSpPr>
        <p:spPr>
          <a:xfrm>
            <a:off x="16637866" y="9075184"/>
            <a:ext cx="1316458" cy="1063040"/>
          </a:xfrm>
          <a:custGeom>
            <a:avLst/>
            <a:gdLst/>
            <a:ahLst/>
            <a:cxnLst/>
            <a:rect l="l" t="t" r="r" b="b"/>
            <a:pathLst>
              <a:path w="1316458" h="1063040">
                <a:moveTo>
                  <a:pt x="0" y="0"/>
                </a:moveTo>
                <a:lnTo>
                  <a:pt x="1316458" y="0"/>
                </a:lnTo>
                <a:lnTo>
                  <a:pt x="1316458" y="1063039"/>
                </a:lnTo>
                <a:lnTo>
                  <a:pt x="0" y="106303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62000" y="190500"/>
            <a:ext cx="1371600" cy="14387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399</Words>
  <Application>Microsoft Office PowerPoint</Application>
  <PresentationFormat>Custom</PresentationFormat>
  <Paragraphs>104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BrushScript</vt:lpstr>
      <vt:lpstr>Dancing Script Bold</vt:lpstr>
      <vt:lpstr>Times New Roman</vt:lpstr>
      <vt:lpstr>Muli Bold</vt:lpstr>
      <vt:lpstr>Muli Heavy</vt:lpstr>
      <vt:lpstr>Calibri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và Màu kem Minh họa Ô trống Bài học Lịch hàng tuần</dc:title>
  <dc:creator>Admin</dc:creator>
  <cp:lastModifiedBy>Admin</cp:lastModifiedBy>
  <cp:revision>39</cp:revision>
  <dcterms:created xsi:type="dcterms:W3CDTF">2006-08-16T00:00:00Z</dcterms:created>
  <dcterms:modified xsi:type="dcterms:W3CDTF">2026-03-16T04:26:22Z</dcterms:modified>
  <dc:identifier>DAGPNydnBeY</dc:identifier>
</cp:coreProperties>
</file>