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72" r:id="rId5"/>
    <p:sldId id="273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D9D"/>
    <a:srgbClr val="CBC1DA"/>
    <a:srgbClr val="927BB1"/>
    <a:srgbClr val="E6E6E6"/>
    <a:srgbClr val="4F3D67"/>
    <a:srgbClr val="B2A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0" autoAdjust="0"/>
  </p:normalViewPr>
  <p:slideViewPr>
    <p:cSldViewPr snapToGrid="0">
      <p:cViewPr varScale="1">
        <p:scale>
          <a:sx n="83" d="100"/>
          <a:sy n="83" d="100"/>
        </p:scale>
        <p:origin x="5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5E6B-9BD0-4B3D-AF4E-C267D3BCDF0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8EF1-8F23-4994-A45E-B150C479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A662-52D1-4C7C-8BD3-264B208FD18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7206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3488" y="2459124"/>
            <a:ext cx="926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Toán</a:t>
            </a:r>
            <a:endParaRPr lang="en-US" sz="36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540" y="3290121"/>
            <a:ext cx="52004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vi 5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Nhỡ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vi-VN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Dâu Tây 1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Vũ Huyền Trang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385" y="6187258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2025 - 2026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6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6" y="1581006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củ su hào?</a:t>
            </a:r>
          </a:p>
        </p:txBody>
      </p:sp>
      <p:pic>
        <p:nvPicPr>
          <p:cNvPr id="16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8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7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26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965556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Đáp án 1:  </a:t>
            </a:r>
            <a:r>
              <a:rPr lang="en-US" sz="2400" b="1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củ su hào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20137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Đáp án 2:  </a:t>
            </a:r>
            <a:r>
              <a:rPr lang="en-US" sz="2400" b="1">
                <a:solidFill>
                  <a:schemeClr val="tx1"/>
                </a:solidFill>
              </a:rPr>
              <a:t>4</a:t>
            </a:r>
            <a:r>
              <a:rPr lang="en-US" sz="2400">
                <a:solidFill>
                  <a:schemeClr val="tx1"/>
                </a:solidFill>
              </a:rPr>
              <a:t> củ su hào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74719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Đáp án 3:  </a:t>
            </a:r>
            <a:r>
              <a:rPr lang="en-US" sz="2400" b="1">
                <a:solidFill>
                  <a:schemeClr val="tx1"/>
                </a:solidFill>
              </a:rPr>
              <a:t>6</a:t>
            </a:r>
            <a:r>
              <a:rPr lang="en-US" sz="2400">
                <a:solidFill>
                  <a:schemeClr val="tx1"/>
                </a:solidFill>
              </a:rPr>
              <a:t> củ su hào</a:t>
            </a:r>
          </a:p>
        </p:txBody>
      </p:sp>
    </p:spTree>
    <p:extLst>
      <p:ext uri="{BB962C8B-B14F-4D97-AF65-F5344CB8AC3E}">
        <p14:creationId xmlns:p14="http://schemas.microsoft.com/office/powerpoint/2010/main" val="14078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4642" y="112007"/>
            <a:ext cx="10335491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bỏ các chữ số không cùng số lượng với nhóm con vật trong mỗi ô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54365"/>
              </p:ext>
            </p:extLst>
          </p:nvPr>
        </p:nvGraphicFramePr>
        <p:xfrm>
          <a:off x="2741613" y="308798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4950" y="3011784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965575" y="3014959"/>
            <a:ext cx="560388" cy="719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71850" y="300702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68463" y="803565"/>
            <a:ext cx="4083050" cy="2107051"/>
          </a:xfrm>
          <a:prstGeom prst="roundRect">
            <a:avLst>
              <a:gd name="adj" fmla="val 16667"/>
            </a:avLst>
          </a:prstGeom>
          <a:solidFill>
            <a:schemeClr val="bg1">
              <a:alpha val="96077"/>
            </a:schemeClr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8723313" y="3029246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6402388" y="803565"/>
            <a:ext cx="4084637" cy="21419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641475" y="3923579"/>
            <a:ext cx="4083050" cy="21194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6367463" y="3923579"/>
            <a:ext cx="4083050" cy="2108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pic>
        <p:nvPicPr>
          <p:cNvPr id="12" name="Picture 59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8570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0" descr="bu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2" y="446903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2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2" y="1026110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4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11" y="1026111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6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75" y="1026111"/>
            <a:ext cx="722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7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30" y="1924764"/>
            <a:ext cx="722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9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23" y="1908640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0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8586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1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63" y="3825300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2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72223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3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8063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4" descr="bu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46903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1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82" y="1472701"/>
            <a:ext cx="8175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2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7" y="1471114"/>
            <a:ext cx="8175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3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7" y="1509214"/>
            <a:ext cx="8175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4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7" y="1523501"/>
            <a:ext cx="8175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85"/>
          <p:cNvSpPr>
            <a:spLocks noChangeShapeType="1"/>
          </p:cNvSpPr>
          <p:nvPr/>
        </p:nvSpPr>
        <p:spPr bwMode="auto">
          <a:xfrm>
            <a:off x="2751138" y="3087984"/>
            <a:ext cx="595312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86"/>
          <p:cNvSpPr>
            <a:spLocks noChangeShapeType="1"/>
          </p:cNvSpPr>
          <p:nvPr/>
        </p:nvSpPr>
        <p:spPr bwMode="auto">
          <a:xfrm>
            <a:off x="3952875" y="307369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72809"/>
              </p:ext>
            </p:extLst>
          </p:nvPr>
        </p:nvGraphicFramePr>
        <p:xfrm>
          <a:off x="7560830" y="3098949"/>
          <a:ext cx="1831975" cy="592137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7594168" y="2995039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8784793" y="2998214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" name="Text Box 99"/>
          <p:cNvSpPr txBox="1">
            <a:spLocks noChangeArrowheads="1"/>
          </p:cNvSpPr>
          <p:nvPr/>
        </p:nvSpPr>
        <p:spPr bwMode="auto">
          <a:xfrm>
            <a:off x="8191068" y="2990276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" name="Line 100"/>
          <p:cNvSpPr>
            <a:spLocks noChangeShapeType="1"/>
          </p:cNvSpPr>
          <p:nvPr/>
        </p:nvSpPr>
        <p:spPr bwMode="auto">
          <a:xfrm>
            <a:off x="7570355" y="3098949"/>
            <a:ext cx="5953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01"/>
          <p:cNvSpPr>
            <a:spLocks noChangeShapeType="1"/>
          </p:cNvSpPr>
          <p:nvPr/>
        </p:nvSpPr>
        <p:spPr bwMode="auto">
          <a:xfrm>
            <a:off x="8772093" y="3084661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3986213" y="6100188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47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88917"/>
              </p:ext>
            </p:extLst>
          </p:nvPr>
        </p:nvGraphicFramePr>
        <p:xfrm>
          <a:off x="2809875" y="6143768"/>
          <a:ext cx="1831975" cy="590984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Text Box 113"/>
          <p:cNvSpPr txBox="1">
            <a:spLocks noChangeArrowheads="1"/>
          </p:cNvSpPr>
          <p:nvPr/>
        </p:nvSpPr>
        <p:spPr bwMode="auto">
          <a:xfrm>
            <a:off x="2843213" y="6067568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4033838" y="6069155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Text Box 115"/>
          <p:cNvSpPr txBox="1">
            <a:spLocks noChangeArrowheads="1"/>
          </p:cNvSpPr>
          <p:nvPr/>
        </p:nvSpPr>
        <p:spPr bwMode="auto">
          <a:xfrm>
            <a:off x="3440113" y="6061218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" name="Line 116"/>
          <p:cNvSpPr>
            <a:spLocks noChangeShapeType="1"/>
          </p:cNvSpPr>
          <p:nvPr/>
        </p:nvSpPr>
        <p:spPr bwMode="auto">
          <a:xfrm>
            <a:off x="2820988" y="6143768"/>
            <a:ext cx="593725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117"/>
          <p:cNvSpPr>
            <a:spLocks noChangeShapeType="1"/>
          </p:cNvSpPr>
          <p:nvPr/>
        </p:nvSpPr>
        <p:spPr bwMode="auto">
          <a:xfrm>
            <a:off x="4049713" y="6127893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8526463" y="6112888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5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6798"/>
              </p:ext>
            </p:extLst>
          </p:nvPr>
        </p:nvGraphicFramePr>
        <p:xfrm>
          <a:off x="7348538" y="6154880"/>
          <a:ext cx="1831975" cy="592138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Text Box 129"/>
          <p:cNvSpPr txBox="1">
            <a:spLocks noChangeArrowheads="1"/>
          </p:cNvSpPr>
          <p:nvPr/>
        </p:nvSpPr>
        <p:spPr bwMode="auto">
          <a:xfrm>
            <a:off x="7381875" y="6080268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Text Box 130"/>
          <p:cNvSpPr txBox="1">
            <a:spLocks noChangeArrowheads="1"/>
          </p:cNvSpPr>
          <p:nvPr/>
        </p:nvSpPr>
        <p:spPr bwMode="auto">
          <a:xfrm>
            <a:off x="8572500" y="6081855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" name="Text Box 131"/>
          <p:cNvSpPr txBox="1">
            <a:spLocks noChangeArrowheads="1"/>
          </p:cNvSpPr>
          <p:nvPr/>
        </p:nvSpPr>
        <p:spPr bwMode="auto">
          <a:xfrm>
            <a:off x="7978775" y="6073918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" name="Line 132"/>
          <p:cNvSpPr>
            <a:spLocks noChangeShapeType="1"/>
          </p:cNvSpPr>
          <p:nvPr/>
        </p:nvSpPr>
        <p:spPr bwMode="auto">
          <a:xfrm>
            <a:off x="7350125" y="6139005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133"/>
          <p:cNvSpPr>
            <a:spLocks noChangeShapeType="1"/>
          </p:cNvSpPr>
          <p:nvPr/>
        </p:nvSpPr>
        <p:spPr bwMode="auto">
          <a:xfrm>
            <a:off x="8559800" y="6140593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4642" y="112007"/>
            <a:ext cx="10335491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bỏ các chữ số không cùng số lượng với nhóm con vật trong mỗi ô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2575"/>
              </p:ext>
            </p:extLst>
          </p:nvPr>
        </p:nvGraphicFramePr>
        <p:xfrm>
          <a:off x="2755456" y="306920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88793" y="2993004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979418" y="2996179"/>
            <a:ext cx="560388" cy="719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85693" y="298824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82306" y="899547"/>
            <a:ext cx="4083050" cy="2006144"/>
          </a:xfrm>
          <a:prstGeom prst="roundRect">
            <a:avLst>
              <a:gd name="adj" fmla="val 16667"/>
            </a:avLst>
          </a:prstGeom>
          <a:solidFill>
            <a:schemeClr val="bg1">
              <a:alpha val="96077"/>
            </a:schemeClr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8737156" y="3010466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6416231" y="899547"/>
            <a:ext cx="4084637" cy="20410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682305" y="4045524"/>
            <a:ext cx="4083051" cy="19233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6478291" y="4059378"/>
            <a:ext cx="4022577" cy="19122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2" name="Line 85"/>
          <p:cNvSpPr>
            <a:spLocks noChangeShapeType="1"/>
          </p:cNvSpPr>
          <p:nvPr/>
        </p:nvSpPr>
        <p:spPr bwMode="auto">
          <a:xfrm>
            <a:off x="2764981" y="3069204"/>
            <a:ext cx="595312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86"/>
          <p:cNvSpPr>
            <a:spLocks noChangeShapeType="1"/>
          </p:cNvSpPr>
          <p:nvPr/>
        </p:nvSpPr>
        <p:spPr bwMode="auto">
          <a:xfrm>
            <a:off x="3966718" y="305491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80216"/>
              </p:ext>
            </p:extLst>
          </p:nvPr>
        </p:nvGraphicFramePr>
        <p:xfrm>
          <a:off x="7560818" y="317715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97"/>
          <p:cNvSpPr txBox="1">
            <a:spLocks noChangeArrowheads="1"/>
          </p:cNvSpPr>
          <p:nvPr/>
        </p:nvSpPr>
        <p:spPr bwMode="auto">
          <a:xfrm>
            <a:off x="7594156" y="3100954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8784781" y="3104129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8191056" y="309619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Line 100"/>
          <p:cNvSpPr>
            <a:spLocks noChangeShapeType="1"/>
          </p:cNvSpPr>
          <p:nvPr/>
        </p:nvSpPr>
        <p:spPr bwMode="auto">
          <a:xfrm>
            <a:off x="7570343" y="3177154"/>
            <a:ext cx="5953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1"/>
          <p:cNvSpPr>
            <a:spLocks noChangeShapeType="1"/>
          </p:cNvSpPr>
          <p:nvPr/>
        </p:nvSpPr>
        <p:spPr bwMode="auto">
          <a:xfrm>
            <a:off x="8772081" y="316286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2"/>
          <p:cNvSpPr txBox="1">
            <a:spLocks noChangeArrowheads="1"/>
          </p:cNvSpPr>
          <p:nvPr/>
        </p:nvSpPr>
        <p:spPr bwMode="auto">
          <a:xfrm>
            <a:off x="3368231" y="5929011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21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73390"/>
              </p:ext>
            </p:extLst>
          </p:nvPr>
        </p:nvGraphicFramePr>
        <p:xfrm>
          <a:off x="2737993" y="6138253"/>
          <a:ext cx="1833561" cy="590984"/>
        </p:xfrm>
        <a:graphic>
          <a:graphicData uri="http://schemas.openxmlformats.org/drawingml/2006/table">
            <a:tbl>
              <a:tblPr/>
              <a:tblGrid>
                <a:gridCol w="61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113"/>
          <p:cNvSpPr txBox="1">
            <a:spLocks noChangeArrowheads="1"/>
          </p:cNvSpPr>
          <p:nvPr/>
        </p:nvSpPr>
        <p:spPr bwMode="auto">
          <a:xfrm>
            <a:off x="2772918" y="6062053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" name="Text Box 114"/>
          <p:cNvSpPr txBox="1">
            <a:spLocks noChangeArrowheads="1"/>
          </p:cNvSpPr>
          <p:nvPr/>
        </p:nvSpPr>
        <p:spPr bwMode="auto">
          <a:xfrm>
            <a:off x="3963543" y="6063640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" name="Text Box 115"/>
          <p:cNvSpPr txBox="1">
            <a:spLocks noChangeArrowheads="1"/>
          </p:cNvSpPr>
          <p:nvPr/>
        </p:nvSpPr>
        <p:spPr bwMode="auto">
          <a:xfrm>
            <a:off x="3368230" y="6055703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GB" altLang="en-US" sz="4083" b="1" dirty="0">
                <a:solidFill>
                  <a:srgbClr val="000000"/>
                </a:solidFill>
              </a:rPr>
              <a:t>4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25" name="Line 116"/>
          <p:cNvSpPr>
            <a:spLocks noChangeShapeType="1"/>
          </p:cNvSpPr>
          <p:nvPr/>
        </p:nvSpPr>
        <p:spPr bwMode="auto">
          <a:xfrm>
            <a:off x="2749105" y="6138253"/>
            <a:ext cx="595313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17"/>
          <p:cNvSpPr>
            <a:spLocks noChangeShapeType="1"/>
          </p:cNvSpPr>
          <p:nvPr/>
        </p:nvSpPr>
        <p:spPr bwMode="auto">
          <a:xfrm>
            <a:off x="3979418" y="6122378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18"/>
          <p:cNvSpPr txBox="1">
            <a:spLocks noChangeArrowheads="1"/>
          </p:cNvSpPr>
          <p:nvPr/>
        </p:nvSpPr>
        <p:spPr bwMode="auto">
          <a:xfrm>
            <a:off x="8960993" y="5941711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2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97764"/>
              </p:ext>
            </p:extLst>
          </p:nvPr>
        </p:nvGraphicFramePr>
        <p:xfrm>
          <a:off x="7542090" y="6127866"/>
          <a:ext cx="2479674" cy="592137"/>
        </p:xfrm>
        <a:graphic>
          <a:graphicData uri="http://schemas.openxmlformats.org/drawingml/2006/table">
            <a:tbl>
              <a:tblPr/>
              <a:tblGrid>
                <a:gridCol w="65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7597652" y="608024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9451852" y="6080241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8232567" y="6031645"/>
            <a:ext cx="135255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2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32" name="Line 132"/>
          <p:cNvSpPr>
            <a:spLocks noChangeShapeType="1"/>
          </p:cNvSpPr>
          <p:nvPr/>
        </p:nvSpPr>
        <p:spPr bwMode="auto">
          <a:xfrm>
            <a:off x="7562727" y="6119928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33"/>
          <p:cNvSpPr>
            <a:spLocks noChangeShapeType="1"/>
          </p:cNvSpPr>
          <p:nvPr/>
        </p:nvSpPr>
        <p:spPr bwMode="auto">
          <a:xfrm>
            <a:off x="9428040" y="6140566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56" y="4503728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32" y="1323731"/>
            <a:ext cx="1079664" cy="9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88" y="1294481"/>
            <a:ext cx="1079664" cy="9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9" y="1317499"/>
            <a:ext cx="1079663" cy="9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 descr="Hình ảnh con sóc hoạt hình-This image is commercial use resource and  Premium user can get license authorization - Vect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51" y="4379171"/>
            <a:ext cx="1345109" cy="1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" descr="Hình ảnh con sóc hoạt hình-This image is commercial use resource and  Premium user can get license authorization - Vect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00" y="4379171"/>
            <a:ext cx="1343351" cy="1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45 Animal cartoon ý tưởng | hình ảnh, clip art, động vậ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25" y="1447093"/>
            <a:ext cx="1218743" cy="10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01" y="4498970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8" y="4503728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7" y="4509587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720" y="973003"/>
            <a:ext cx="642336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THÊM VÀO CHO ĐỦ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4400" y="3144982"/>
            <a:ext cx="7620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lắng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nghe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kích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uôt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vào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đáp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án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cho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đúng</a:t>
            </a:r>
            <a:r>
              <a:rPr lang="en-US" sz="240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dirty="0">
              <a:ln w="0"/>
              <a:solidFill>
                <a:srgbClr val="785D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9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34" y="3418815"/>
            <a:ext cx="2681580" cy="20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Dĩa Nhựa - Vĩ Hưng Pla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3" b="26434"/>
          <a:stretch>
            <a:fillRect/>
          </a:stretch>
        </p:blipFill>
        <p:spPr bwMode="auto">
          <a:xfrm>
            <a:off x="743799" y="319708"/>
            <a:ext cx="8535806" cy="238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2007340" y="889093"/>
            <a:ext cx="1149960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3267635" y="889093"/>
            <a:ext cx="1149959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4532724" y="889093"/>
            <a:ext cx="1148716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5811084" y="891543"/>
            <a:ext cx="1149959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7" y="3422749"/>
            <a:ext cx="2200463" cy="203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68" y="3389404"/>
            <a:ext cx="3693517" cy="2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10222638" y="4069440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8551749" y="414045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5585154" y="4102218"/>
            <a:ext cx="913751" cy="9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4650206" y="410097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1131917" y="3882382"/>
            <a:ext cx="1025639" cy="11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9365850" y="410097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8670" y="5037646"/>
            <a:ext cx="12921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1" name="ru be ngủ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7" y="7512058"/>
            <a:ext cx="540791" cy="54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82650" y="5037646"/>
            <a:ext cx="13061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303793" y="5160757"/>
            <a:ext cx="13817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79605" y="541552"/>
            <a:ext cx="182103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6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8906 -0.4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" y="-1"/>
            <a:ext cx="5877214" cy="68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474">
            <a:off x="310600" y="1774098"/>
            <a:ext cx="934153" cy="10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608">
            <a:off x="1385513" y="826194"/>
            <a:ext cx="934153" cy="10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3443">
            <a:off x="396386" y="2970810"/>
            <a:ext cx="932817" cy="10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673631" y="1253349"/>
            <a:ext cx="3149600" cy="1640543"/>
            <a:chOff x="8737600" y="1503350"/>
            <a:chExt cx="3149600" cy="1733336"/>
          </a:xfrm>
        </p:grpSpPr>
        <p:sp>
          <p:nvSpPr>
            <p:cNvPr id="2" name="Rounded Rectangle 1"/>
            <p:cNvSpPr/>
            <p:nvPr/>
          </p:nvSpPr>
          <p:spPr>
            <a:xfrm>
              <a:off x="8737600" y="1596797"/>
              <a:ext cx="3149600" cy="163988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785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273207" y="1607029"/>
              <a:ext cx="1300655" cy="148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9093530" y="1503350"/>
              <a:ext cx="978774" cy="1723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0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761650" y="-229747"/>
            <a:ext cx="127082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6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9021" y="3092183"/>
            <a:ext cx="4492396" cy="1640543"/>
            <a:chOff x="7330835" y="3020516"/>
            <a:chExt cx="4492396" cy="1640543"/>
          </a:xfrm>
        </p:grpSpPr>
        <p:grpSp>
          <p:nvGrpSpPr>
            <p:cNvPr id="46" name="Group 45"/>
            <p:cNvGrpSpPr/>
            <p:nvPr/>
          </p:nvGrpSpPr>
          <p:grpSpPr>
            <a:xfrm>
              <a:off x="7330835" y="3020516"/>
              <a:ext cx="4492396" cy="1640543"/>
              <a:chOff x="8737600" y="1503350"/>
              <a:chExt cx="3149600" cy="173333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8737600" y="1596797"/>
                <a:ext cx="3149600" cy="163988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785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093530" y="1503350"/>
                <a:ext cx="978774" cy="172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0000" b="1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0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8687669" y="3132407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131142" y="3112236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049964" y="4906577"/>
            <a:ext cx="5773268" cy="1640543"/>
            <a:chOff x="6049964" y="4906577"/>
            <a:chExt cx="5773268" cy="1640543"/>
          </a:xfrm>
        </p:grpSpPr>
        <p:grpSp>
          <p:nvGrpSpPr>
            <p:cNvPr id="53" name="Group 52"/>
            <p:cNvGrpSpPr/>
            <p:nvPr/>
          </p:nvGrpSpPr>
          <p:grpSpPr>
            <a:xfrm>
              <a:off x="6049964" y="4906577"/>
              <a:ext cx="5773268" cy="1640543"/>
              <a:chOff x="8737600" y="1503350"/>
              <a:chExt cx="3149600" cy="1733336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8737600" y="1596797"/>
                <a:ext cx="3149600" cy="163988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785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093530" y="1503350"/>
                <a:ext cx="978774" cy="172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0000" b="1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0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7538544" y="5033664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8969889" y="4996700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407189" y="5051945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17">
            <a:off x="8724705" y="3185181"/>
            <a:ext cx="1300655" cy="14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17">
            <a:off x="10161997" y="3187245"/>
            <a:ext cx="1300655" cy="14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47917 -0.46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51302 -0.1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89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35" y="2278969"/>
            <a:ext cx="11513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66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9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9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5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5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71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77074" y="4049178"/>
            <a:ext cx="637309" cy="1107996"/>
            <a:chOff x="775855" y="3706274"/>
            <a:chExt cx="637309" cy="1107996"/>
          </a:xfrm>
        </p:grpSpPr>
        <p:sp>
          <p:nvSpPr>
            <p:cNvPr id="11" name="Rounded Rectangle 10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0347" y="4014726"/>
            <a:ext cx="637309" cy="1107996"/>
            <a:chOff x="775855" y="3706274"/>
            <a:chExt cx="637309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7084" y="3980274"/>
            <a:ext cx="637309" cy="1107996"/>
            <a:chOff x="775855" y="3706274"/>
            <a:chExt cx="637309" cy="1107996"/>
          </a:xfrm>
        </p:grpSpPr>
        <p:sp>
          <p:nvSpPr>
            <p:cNvPr id="18" name="Rounded Rectangle 17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3620" y="3980274"/>
            <a:ext cx="637309" cy="1107996"/>
            <a:chOff x="775855" y="3706274"/>
            <a:chExt cx="637309" cy="1107996"/>
          </a:xfrm>
        </p:grpSpPr>
        <p:sp>
          <p:nvSpPr>
            <p:cNvPr id="21" name="Rounded Rectangle 20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79998" y="4014726"/>
            <a:ext cx="637309" cy="1107996"/>
            <a:chOff x="775855" y="3706274"/>
            <a:chExt cx="637309" cy="1107996"/>
          </a:xfrm>
        </p:grpSpPr>
        <p:sp>
          <p:nvSpPr>
            <p:cNvPr id="24" name="Rounded Rectangle 23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30" name="Rounded Rectangle 29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8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7420" y="4024931"/>
            <a:ext cx="637309" cy="1107996"/>
            <a:chOff x="775855" y="3706274"/>
            <a:chExt cx="637309" cy="1107996"/>
          </a:xfrm>
        </p:grpSpPr>
        <p:sp>
          <p:nvSpPr>
            <p:cNvPr id="7" name="Rounded Rectangle 6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66113" y="3990479"/>
            <a:ext cx="637309" cy="1107996"/>
            <a:chOff x="775855" y="3706274"/>
            <a:chExt cx="637309" cy="1107996"/>
          </a:xfrm>
        </p:grpSpPr>
        <p:sp>
          <p:nvSpPr>
            <p:cNvPr id="10" name="Rounded Rectangle 9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11217" y="3956027"/>
            <a:ext cx="637309" cy="1107996"/>
            <a:chOff x="775855" y="3706274"/>
            <a:chExt cx="637309" cy="1107996"/>
          </a:xfrm>
        </p:grpSpPr>
        <p:sp>
          <p:nvSpPr>
            <p:cNvPr id="13" name="Rounded Rectangle 12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53350" y="3956027"/>
            <a:ext cx="637309" cy="1107996"/>
            <a:chOff x="775855" y="3706274"/>
            <a:chExt cx="637309" cy="1107996"/>
          </a:xfrm>
        </p:grpSpPr>
        <p:sp>
          <p:nvSpPr>
            <p:cNvPr id="16" name="Rounded Rectangle 15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97441" y="3990479"/>
            <a:ext cx="637309" cy="1107996"/>
            <a:chOff x="775855" y="3706274"/>
            <a:chExt cx="637309" cy="1107996"/>
          </a:xfrm>
        </p:grpSpPr>
        <p:sp>
          <p:nvSpPr>
            <p:cNvPr id="19" name="Rounded Rectangle 18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22" name="Rounded Rectangle 2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310496" y="2216727"/>
            <a:ext cx="1677632" cy="145473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1988128" y="2254734"/>
            <a:ext cx="1677632" cy="1454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3676616" y="2216725"/>
            <a:ext cx="1677632" cy="14547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5365104" y="2216725"/>
            <a:ext cx="1677632" cy="14547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7038538" y="2289737"/>
            <a:ext cx="1677632" cy="14547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5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92144" y="2192539"/>
            <a:ext cx="2570294" cy="1713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1791102" y="2268740"/>
            <a:ext cx="2570294" cy="1713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3595313" y="2268741"/>
            <a:ext cx="2570294" cy="1713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5285896" y="2192538"/>
            <a:ext cx="2570294" cy="1713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7000797" y="2268741"/>
            <a:ext cx="2570294" cy="17135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12" name="Rounded Rectangle 1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00553" y="4464215"/>
            <a:ext cx="637309" cy="1107996"/>
            <a:chOff x="775855" y="3706274"/>
            <a:chExt cx="637309" cy="1107996"/>
          </a:xfrm>
        </p:grpSpPr>
        <p:sp>
          <p:nvSpPr>
            <p:cNvPr id="16" name="Rounded Rectangle 15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49246" y="4429763"/>
            <a:ext cx="637309" cy="1107996"/>
            <a:chOff x="775855" y="3706274"/>
            <a:chExt cx="637309" cy="1107996"/>
          </a:xfrm>
        </p:grpSpPr>
        <p:sp>
          <p:nvSpPr>
            <p:cNvPr id="19" name="Rounded Rectangle 18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69545" y="4429763"/>
            <a:ext cx="637309" cy="1107996"/>
            <a:chOff x="775855" y="3706274"/>
            <a:chExt cx="637309" cy="1107996"/>
          </a:xfrm>
        </p:grpSpPr>
        <p:sp>
          <p:nvSpPr>
            <p:cNvPr id="22" name="Rounded Rectangle 2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08940" y="4429763"/>
            <a:ext cx="637309" cy="1107996"/>
            <a:chOff x="775855" y="3706274"/>
            <a:chExt cx="637309" cy="1107996"/>
          </a:xfrm>
        </p:grpSpPr>
        <p:sp>
          <p:nvSpPr>
            <p:cNvPr id="25" name="Rounded Rectangle 24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56522" y="4424188"/>
            <a:ext cx="637309" cy="1107996"/>
            <a:chOff x="775855" y="3706274"/>
            <a:chExt cx="637309" cy="1107996"/>
          </a:xfrm>
        </p:grpSpPr>
        <p:sp>
          <p:nvSpPr>
            <p:cNvPr id="28" name="Rounded Rectangle 27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7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cây bắp cải?</a:t>
            </a:r>
          </a:p>
        </p:txBody>
      </p:sp>
      <p:pic>
        <p:nvPicPr>
          <p:cNvPr id="13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30" y="1542789"/>
            <a:ext cx="2010234" cy="19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4" y="1542788"/>
            <a:ext cx="2008561" cy="1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47" y="1542788"/>
            <a:ext cx="2010235" cy="1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51701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06282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60864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</a:p>
        </p:txBody>
      </p:sp>
    </p:spTree>
    <p:extLst>
      <p:ext uri="{BB962C8B-B14F-4D97-AF65-F5344CB8AC3E}">
        <p14:creationId xmlns:p14="http://schemas.microsoft.com/office/powerpoint/2010/main" val="27888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10" y="1190984"/>
            <a:ext cx="1303192" cy="12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57" y="2646799"/>
            <a:ext cx="1301959" cy="12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27" y="2645566"/>
            <a:ext cx="1303193" cy="12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2" y="1190984"/>
            <a:ext cx="1303192" cy="12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06" y="1203612"/>
            <a:ext cx="1303193" cy="12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cây súp lơ?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5556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20137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74719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</a:p>
        </p:txBody>
      </p:sp>
    </p:spTree>
    <p:extLst>
      <p:ext uri="{BB962C8B-B14F-4D97-AF65-F5344CB8AC3E}">
        <p14:creationId xmlns:p14="http://schemas.microsoft.com/office/powerpoint/2010/main" val="23744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9" y="1134089"/>
            <a:ext cx="1944093" cy="21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quả cà chua?</a:t>
            </a: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3" y="1134089"/>
            <a:ext cx="1944093" cy="21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5556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cà chua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0137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cà chua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474719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cà chua</a:t>
            </a:r>
          </a:p>
        </p:txBody>
      </p:sp>
    </p:spTree>
    <p:extLst>
      <p:ext uri="{BB962C8B-B14F-4D97-AF65-F5344CB8AC3E}">
        <p14:creationId xmlns:p14="http://schemas.microsoft.com/office/powerpoint/2010/main" val="42568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335</Words>
  <Application>Microsoft Office PowerPoint</Application>
  <PresentationFormat>Widescreen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Merriweather</vt:lpstr>
      <vt:lpstr>milk tea Med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vu tung</cp:lastModifiedBy>
  <cp:revision>25</cp:revision>
  <dcterms:created xsi:type="dcterms:W3CDTF">2024-05-08T08:28:28Z</dcterms:created>
  <dcterms:modified xsi:type="dcterms:W3CDTF">2026-03-31T08:45:19Z</dcterms:modified>
</cp:coreProperties>
</file>